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9" r:id="rId1"/>
    <p:sldMasterId id="2147483650" r:id="rId2"/>
    <p:sldMasterId id="2147483651" r:id="rId3"/>
    <p:sldMasterId id="2147483657" r:id="rId4"/>
  </p:sldMasterIdLst>
  <p:notesMasterIdLst>
    <p:notesMasterId r:id="rId21"/>
  </p:notesMasterIdLst>
  <p:sldIdLst>
    <p:sldId id="256" r:id="rId5"/>
    <p:sldId id="257" r:id="rId6"/>
    <p:sldId id="258" r:id="rId7"/>
    <p:sldId id="259" r:id="rId8"/>
    <p:sldId id="260" r:id="rId9"/>
    <p:sldId id="263" r:id="rId10"/>
    <p:sldId id="264" r:id="rId11"/>
    <p:sldId id="265" r:id="rId12"/>
    <p:sldId id="267" r:id="rId13"/>
    <p:sldId id="269" r:id="rId14"/>
    <p:sldId id="270" r:id="rId15"/>
    <p:sldId id="271" r:id="rId16"/>
    <p:sldId id="272" r:id="rId17"/>
    <p:sldId id="275" r:id="rId18"/>
    <p:sldId id="277" r:id="rId19"/>
    <p:sldId id="276" r:id="rId20"/>
  </p:sldIdLst>
  <p:sldSz cx="9144000" cy="6858000" type="screen4x3"/>
  <p:notesSz cx="6858000" cy="9144000"/>
  <p:defaultTextStyle>
    <a:defPPr>
      <a:defRPr lang="en-GB"/>
    </a:defPPr>
    <a:lvl1pPr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 Sans MT" panose="020B0502020104020203" pitchFamily="34" charset="0"/>
        <a:ea typeface="Microsoft YaHei" panose="020B0503020204020204" pitchFamily="34" charset="-122"/>
        <a:cs typeface="+mn-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 Sans MT" panose="020B0502020104020203" pitchFamily="34" charset="0"/>
        <a:ea typeface="Microsoft YaHei" panose="020B0503020204020204" pitchFamily="34" charset="-122"/>
        <a:cs typeface="+mn-cs"/>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 Sans MT" panose="020B0502020104020203" pitchFamily="34" charset="0"/>
        <a:ea typeface="Microsoft YaHei" panose="020B0503020204020204" pitchFamily="34" charset="-122"/>
        <a:cs typeface="+mn-cs"/>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 Sans MT" panose="020B0502020104020203" pitchFamily="34" charset="0"/>
        <a:ea typeface="Microsoft YaHei" panose="020B0503020204020204" pitchFamily="34" charset="-122"/>
        <a:cs typeface="+mn-cs"/>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kern="1200">
        <a:solidFill>
          <a:schemeClr val="bg1"/>
        </a:solidFill>
        <a:latin typeface="Gill Sans MT" panose="020B0502020104020203" pitchFamily="34" charset="0"/>
        <a:ea typeface="Microsoft YaHei" panose="020B0503020204020204" pitchFamily="34" charset="-122"/>
        <a:cs typeface="+mn-cs"/>
      </a:defRPr>
    </a:lvl5pPr>
    <a:lvl6pPr marL="2286000" algn="l" defTabSz="914400" rtl="0" eaLnBrk="1" latinLnBrk="0" hangingPunct="1">
      <a:defRPr kern="1200">
        <a:solidFill>
          <a:schemeClr val="bg1"/>
        </a:solidFill>
        <a:latin typeface="Gill Sans MT" panose="020B0502020104020203" pitchFamily="34" charset="0"/>
        <a:ea typeface="Microsoft YaHei" panose="020B0503020204020204" pitchFamily="34" charset="-122"/>
        <a:cs typeface="+mn-cs"/>
      </a:defRPr>
    </a:lvl6pPr>
    <a:lvl7pPr marL="2743200" algn="l" defTabSz="914400" rtl="0" eaLnBrk="1" latinLnBrk="0" hangingPunct="1">
      <a:defRPr kern="1200">
        <a:solidFill>
          <a:schemeClr val="bg1"/>
        </a:solidFill>
        <a:latin typeface="Gill Sans MT" panose="020B0502020104020203" pitchFamily="34" charset="0"/>
        <a:ea typeface="Microsoft YaHei" panose="020B0503020204020204" pitchFamily="34" charset="-122"/>
        <a:cs typeface="+mn-cs"/>
      </a:defRPr>
    </a:lvl7pPr>
    <a:lvl8pPr marL="3200400" algn="l" defTabSz="914400" rtl="0" eaLnBrk="1" latinLnBrk="0" hangingPunct="1">
      <a:defRPr kern="1200">
        <a:solidFill>
          <a:schemeClr val="bg1"/>
        </a:solidFill>
        <a:latin typeface="Gill Sans MT" panose="020B0502020104020203" pitchFamily="34" charset="0"/>
        <a:ea typeface="Microsoft YaHei" panose="020B0503020204020204" pitchFamily="34" charset="-122"/>
        <a:cs typeface="+mn-cs"/>
      </a:defRPr>
    </a:lvl8pPr>
    <a:lvl9pPr marL="3657600" algn="l" defTabSz="914400" rtl="0" eaLnBrk="1" latinLnBrk="0" hangingPunct="1">
      <a:defRPr kern="1200">
        <a:solidFill>
          <a:schemeClr val="bg1"/>
        </a:solidFill>
        <a:latin typeface="Gill Sans MT" panose="020B0502020104020203" pitchFamily="34" charset="0"/>
        <a:ea typeface="Microsoft YaHei" panose="020B0503020204020204" pitchFamily="34"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7357E1B-84D4-466C-9D8E-4AE569D75BB6}" v="33" dt="2019-09-24T16:36:51.436"/>
    <p1510:client id="{3CDAA44C-A941-4C5D-89C0-C81B9F74D287}" v="1302" dt="2019-09-24T17:34:33.128"/>
    <p1510:client id="{CD43D963-9654-426B-A590-DB39CC828076}" v="16" dt="2019-09-24T17:43:56.61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2880"/>
      </p:guideLst>
    </p:cSldViewPr>
  </p:slideViewPr>
  <p:notesViewPr>
    <p:cSldViewPr snapToGrid="0">
      <p:cViewPr>
        <p:scale>
          <a:sx n="1" d="2"/>
          <a:sy n="1" d="2"/>
        </p:scale>
        <p:origin x="0" y="0"/>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microsoft.com/office/2015/10/relationships/revisionInfo" Target="revisionInfo.xml"/><Relationship Id="rId3" Type="http://schemas.openxmlformats.org/officeDocument/2006/relationships/slideMaster" Target="slideMasters/slideMaster3.xml"/><Relationship Id="rId21" Type="http://schemas.openxmlformats.org/officeDocument/2006/relationships/notesMaster" Target="notesMasters/notes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viewProps" Target="viewProp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11265" name="AutoShape 1">
            <a:extLst>
              <a:ext uri="{FF2B5EF4-FFF2-40B4-BE49-F238E27FC236}">
                <a16:creationId xmlns:a16="http://schemas.microsoft.com/office/drawing/2014/main" id="{9EC91F13-D1A5-49FD-B276-AFB8C8D02362}"/>
              </a:ext>
            </a:extLst>
          </p:cNvPr>
          <p:cNvSpPr>
            <a:spLocks noChangeArrowheads="1"/>
          </p:cNvSpPr>
          <p:nvPr/>
        </p:nvSpPr>
        <p:spPr bwMode="auto">
          <a:xfrm>
            <a:off x="0" y="0"/>
            <a:ext cx="6858000" cy="9144000"/>
          </a:xfrm>
          <a:prstGeom prst="roundRect">
            <a:avLst>
              <a:gd name="adj" fmla="val 23"/>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11266" name="Text Box 2">
            <a:extLst>
              <a:ext uri="{FF2B5EF4-FFF2-40B4-BE49-F238E27FC236}">
                <a16:creationId xmlns:a16="http://schemas.microsoft.com/office/drawing/2014/main" id="{9F18025C-8C09-4AD5-B39B-1053A066B3B8}"/>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11267" name="Rectangle 3">
            <a:extLst>
              <a:ext uri="{FF2B5EF4-FFF2-40B4-BE49-F238E27FC236}">
                <a16:creationId xmlns:a16="http://schemas.microsoft.com/office/drawing/2014/main" id="{AC75F355-8F08-456D-A7EE-37F0F3E8F0E0}"/>
              </a:ext>
            </a:extLst>
          </p:cNvPr>
          <p:cNvSpPr>
            <a:spLocks noGrp="1" noChangeArrowheads="1"/>
          </p:cNvSpPr>
          <p:nvPr>
            <p:ph type="dt"/>
          </p:nvPr>
        </p:nvSpPr>
        <p:spPr bwMode="auto">
          <a:xfrm>
            <a:off x="3884613" y="0"/>
            <a:ext cx="2970212" cy="4556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449263" algn="l"/>
                <a:tab pos="898525" algn="l"/>
                <a:tab pos="1347788" algn="l"/>
                <a:tab pos="1797050" algn="l"/>
                <a:tab pos="2246313" algn="l"/>
                <a:tab pos="2695575" algn="l"/>
              </a:tabLst>
              <a:defRPr sz="2400">
                <a:solidFill>
                  <a:srgbClr val="000000"/>
                </a:solidFill>
                <a:latin typeface="Calibri" panose="020F0502020204030204" pitchFamily="34" charset="0"/>
                <a:cs typeface="Segoe UI" panose="020B0502040204020203" pitchFamily="34" charset="0"/>
              </a:defRPr>
            </a:lvl1pPr>
          </a:lstStyle>
          <a:p>
            <a:endParaRPr lang="en-US" altLang="pt-PT"/>
          </a:p>
        </p:txBody>
      </p:sp>
      <p:sp>
        <p:nvSpPr>
          <p:cNvPr id="11268" name="Rectangle 4">
            <a:extLst>
              <a:ext uri="{FF2B5EF4-FFF2-40B4-BE49-F238E27FC236}">
                <a16:creationId xmlns:a16="http://schemas.microsoft.com/office/drawing/2014/main" id="{FC2CAE6C-3F53-47FC-BEBD-691FA3424CDC}"/>
              </a:ext>
            </a:extLst>
          </p:cNvPr>
          <p:cNvSpPr>
            <a:spLocks noGrp="1" noRot="1" noChangeAspect="1" noChangeArrowheads="1"/>
          </p:cNvSpPr>
          <p:nvPr>
            <p:ph type="sldImg"/>
          </p:nvPr>
        </p:nvSpPr>
        <p:spPr bwMode="auto">
          <a:xfrm>
            <a:off x="1143000" y="685800"/>
            <a:ext cx="4570413" cy="3427413"/>
          </a:xfrm>
          <a:prstGeom prst="rect">
            <a:avLst/>
          </a:prstGeom>
          <a:noFill/>
          <a:ln w="12600" cap="sq">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11269" name="Rectangle 5">
            <a:extLst>
              <a:ext uri="{FF2B5EF4-FFF2-40B4-BE49-F238E27FC236}">
                <a16:creationId xmlns:a16="http://schemas.microsoft.com/office/drawing/2014/main" id="{4EAD3841-7C0A-4931-AB5F-1E9302BFC3EC}"/>
              </a:ext>
            </a:extLst>
          </p:cNvPr>
          <p:cNvSpPr>
            <a:spLocks noGrp="1" noChangeArrowheads="1"/>
          </p:cNvSpPr>
          <p:nvPr>
            <p:ph type="body"/>
          </p:nvPr>
        </p:nvSpPr>
        <p:spPr bwMode="auto">
          <a:xfrm>
            <a:off x="685800" y="4343400"/>
            <a:ext cx="5484813" cy="41132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endParaRPr lang="pt-PT" altLang="pt-PT"/>
          </a:p>
        </p:txBody>
      </p:sp>
      <p:sp>
        <p:nvSpPr>
          <p:cNvPr id="11270" name="Text Box 6">
            <a:extLst>
              <a:ext uri="{FF2B5EF4-FFF2-40B4-BE49-F238E27FC236}">
                <a16:creationId xmlns:a16="http://schemas.microsoft.com/office/drawing/2014/main" id="{88FB333D-B700-4818-8D89-DB40EBA2EDA8}"/>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11271" name="Rectangle 7">
            <a:extLst>
              <a:ext uri="{FF2B5EF4-FFF2-40B4-BE49-F238E27FC236}">
                <a16:creationId xmlns:a16="http://schemas.microsoft.com/office/drawing/2014/main" id="{7B9A1EB8-452C-41E9-8336-AA6B1271AC99}"/>
              </a:ext>
            </a:extLst>
          </p:cNvPr>
          <p:cNvSpPr>
            <a:spLocks noGrp="1" noChangeArrowheads="1"/>
          </p:cNvSpPr>
          <p:nvPr>
            <p:ph type="sldNum"/>
          </p:nvPr>
        </p:nvSpPr>
        <p:spPr bwMode="auto">
          <a:xfrm>
            <a:off x="3884613" y="8685213"/>
            <a:ext cx="2970212" cy="4556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449263" algn="l"/>
                <a:tab pos="898525" algn="l"/>
                <a:tab pos="1347788" algn="l"/>
                <a:tab pos="1797050" algn="l"/>
                <a:tab pos="2246313" algn="l"/>
                <a:tab pos="2695575" algn="l"/>
              </a:tabLst>
              <a:defRPr sz="2400">
                <a:solidFill>
                  <a:srgbClr val="000000"/>
                </a:solidFill>
                <a:latin typeface="Calibri" panose="020F0502020204030204" pitchFamily="34" charset="0"/>
                <a:cs typeface="Segoe UI" panose="020B0502040204020203" pitchFamily="34" charset="0"/>
              </a:defRPr>
            </a:lvl1pPr>
          </a:lstStyle>
          <a:p>
            <a:fld id="{D1E9C9CC-867E-4959-9DB8-193E295FEB51}" type="slidenum">
              <a:rPr lang="en-US" altLang="pt-PT"/>
              <a:pPr/>
              <a:t>‹#›</a:t>
            </a:fld>
            <a:endParaRPr lang="en-US" altLang="pt-PT"/>
          </a:p>
        </p:txBody>
      </p:sp>
    </p:spTree>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anose="02020603050405020304" pitchFamily="18" charset="0"/>
      <a:defRPr sz="1200" kern="1200">
        <a:solidFill>
          <a:srgbClr val="000000"/>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5A8711BA-D5F4-4372-A8FB-2405C8660F27}"/>
              </a:ext>
            </a:extLst>
          </p:cNvPr>
          <p:cNvSpPr>
            <a:spLocks noGrp="1" noChangeArrowheads="1"/>
          </p:cNvSpPr>
          <p:nvPr>
            <p:ph type="sldNum"/>
          </p:nvPr>
        </p:nvSpPr>
        <p:spPr>
          <a:ln/>
        </p:spPr>
        <p:txBody>
          <a:bodyPr/>
          <a:lstStyle/>
          <a:p>
            <a:fld id="{414256D1-C3AD-4A90-BB04-EA41C2EEDA39}" type="slidenum">
              <a:rPr lang="en-US" altLang="pt-PT"/>
              <a:pPr/>
              <a:t>1</a:t>
            </a:fld>
            <a:endParaRPr lang="en-US" altLang="pt-PT"/>
          </a:p>
        </p:txBody>
      </p:sp>
      <p:sp>
        <p:nvSpPr>
          <p:cNvPr id="33793" name="Rectangle 1">
            <a:extLst>
              <a:ext uri="{FF2B5EF4-FFF2-40B4-BE49-F238E27FC236}">
                <a16:creationId xmlns:a16="http://schemas.microsoft.com/office/drawing/2014/main" id="{0AD52221-8E70-4447-A802-4B915887D35C}"/>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4" name="Rectangle 2">
            <a:extLst>
              <a:ext uri="{FF2B5EF4-FFF2-40B4-BE49-F238E27FC236}">
                <a16:creationId xmlns:a16="http://schemas.microsoft.com/office/drawing/2014/main" id="{241CC6A5-89DA-4B79-B97F-A78EADC05347}"/>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33795" name="Text Box 3">
            <a:extLst>
              <a:ext uri="{FF2B5EF4-FFF2-40B4-BE49-F238E27FC236}">
                <a16:creationId xmlns:a16="http://schemas.microsoft.com/office/drawing/2014/main" id="{E399AACD-B79F-4EAD-AD78-1EF85F7C184B}"/>
              </a:ext>
            </a:extLst>
          </p:cNvPr>
          <p:cNvSpPr txBox="1">
            <a:spLocks noChangeArrowheads="1"/>
          </p:cNvSpPr>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en-US" altLang="pt-PT">
                <a:latin typeface="Calibri" panose="020F0502020204030204" pitchFamily="34" charset="0"/>
              </a:rPr>
              <a:t>09/24/19</a:t>
            </a:r>
          </a:p>
        </p:txBody>
      </p:sp>
      <p:sp>
        <p:nvSpPr>
          <p:cNvPr id="33796" name="Text Box 4">
            <a:extLst>
              <a:ext uri="{FF2B5EF4-FFF2-40B4-BE49-F238E27FC236}">
                <a16:creationId xmlns:a16="http://schemas.microsoft.com/office/drawing/2014/main" id="{B572BA3F-E939-4CB4-ACF0-435D0DDBF551}"/>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3797" name="Text Box 5">
            <a:extLst>
              <a:ext uri="{FF2B5EF4-FFF2-40B4-BE49-F238E27FC236}">
                <a16:creationId xmlns:a16="http://schemas.microsoft.com/office/drawing/2014/main" id="{F5105047-22F9-4825-A2FC-ABE394D7E402}"/>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F8DA80C6-42DA-499A-A96A-E8381F4D09EE}" type="slidenum">
              <a:rPr lang="en-US" altLang="pt-PT">
                <a:latin typeface="Calibri" panose="020F0502020204030204" pitchFamily="34" charset="0"/>
              </a:rPr>
              <a:pPr>
                <a:buClrTx/>
                <a:buFontTx/>
                <a:buNone/>
              </a:pPr>
              <a:t>1</a:t>
            </a:fld>
            <a:endParaRPr lang="en-US" altLang="pt-PT">
              <a:latin typeface="Calibri" panose="020F0502020204030204" pitchFamily="34" charset="0"/>
            </a:endParaRPr>
          </a:p>
        </p:txBody>
      </p:sp>
      <p:sp>
        <p:nvSpPr>
          <p:cNvPr id="33798" name="Text Box 6">
            <a:extLst>
              <a:ext uri="{FF2B5EF4-FFF2-40B4-BE49-F238E27FC236}">
                <a16:creationId xmlns:a16="http://schemas.microsoft.com/office/drawing/2014/main" id="{305CE5D7-0DED-4F76-AA33-5D9C38B40060}"/>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794CEEF4-06A3-417F-B267-66DF4777ADB3}"/>
              </a:ext>
            </a:extLst>
          </p:cNvPr>
          <p:cNvSpPr>
            <a:spLocks noGrp="1" noChangeArrowheads="1"/>
          </p:cNvSpPr>
          <p:nvPr>
            <p:ph type="sldNum"/>
          </p:nvPr>
        </p:nvSpPr>
        <p:spPr>
          <a:ln/>
        </p:spPr>
        <p:txBody>
          <a:bodyPr/>
          <a:lstStyle/>
          <a:p>
            <a:fld id="{8919B6A1-2DFE-43DE-AA4D-1F4E20FF4C0C}" type="slidenum">
              <a:rPr lang="en-US" altLang="pt-PT"/>
              <a:pPr/>
              <a:t>10</a:t>
            </a:fld>
            <a:endParaRPr lang="en-US" altLang="pt-PT"/>
          </a:p>
        </p:txBody>
      </p:sp>
      <p:sp>
        <p:nvSpPr>
          <p:cNvPr id="47105" name="Rectangle 1">
            <a:extLst>
              <a:ext uri="{FF2B5EF4-FFF2-40B4-BE49-F238E27FC236}">
                <a16:creationId xmlns:a16="http://schemas.microsoft.com/office/drawing/2014/main" id="{D6DB76C0-4B3C-454F-8733-35BA5D76E71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7106" name="Text Box 2">
            <a:extLst>
              <a:ext uri="{FF2B5EF4-FFF2-40B4-BE49-F238E27FC236}">
                <a16:creationId xmlns:a16="http://schemas.microsoft.com/office/drawing/2014/main" id="{18E0D400-8A1C-40CB-9D5C-FC0E07D2A041}"/>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Slika 1:Eksperimentalni del- izdelava vzorcev betona</a:t>
            </a:r>
          </a:p>
        </p:txBody>
      </p:sp>
      <p:sp>
        <p:nvSpPr>
          <p:cNvPr id="47107" name="Text Box 3">
            <a:extLst>
              <a:ext uri="{FF2B5EF4-FFF2-40B4-BE49-F238E27FC236}">
                <a16:creationId xmlns:a16="http://schemas.microsoft.com/office/drawing/2014/main" id="{6BF5A002-2147-4E02-B714-CC6302DA4D77}"/>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A3C34A3F-18BF-4C9F-88BD-737353FE8531}" type="slidenum">
              <a:rPr lang="en-US" altLang="pt-PT">
                <a:latin typeface="Calibri" panose="020F0502020204030204" pitchFamily="34" charset="0"/>
              </a:rPr>
              <a:pPr>
                <a:buClrTx/>
                <a:buFontTx/>
                <a:buNone/>
              </a:pPr>
              <a:t>10</a:t>
            </a:fld>
            <a:endParaRPr lang="en-US" altLang="pt-PT">
              <a:latin typeface="Calibri" panose="020F050202020403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A3F7A965-7E63-4FEC-925C-DC663E7F455A}"/>
              </a:ext>
            </a:extLst>
          </p:cNvPr>
          <p:cNvSpPr>
            <a:spLocks noGrp="1" noChangeArrowheads="1"/>
          </p:cNvSpPr>
          <p:nvPr>
            <p:ph type="sldNum"/>
          </p:nvPr>
        </p:nvSpPr>
        <p:spPr>
          <a:ln/>
        </p:spPr>
        <p:txBody>
          <a:bodyPr/>
          <a:lstStyle/>
          <a:p>
            <a:fld id="{40EE5252-6BEB-43C9-B387-77457A0117F1}" type="slidenum">
              <a:rPr lang="en-US" altLang="pt-PT"/>
              <a:pPr/>
              <a:t>11</a:t>
            </a:fld>
            <a:endParaRPr lang="en-US" altLang="pt-PT"/>
          </a:p>
        </p:txBody>
      </p:sp>
      <p:sp>
        <p:nvSpPr>
          <p:cNvPr id="48129" name="Rectangle 1">
            <a:extLst>
              <a:ext uri="{FF2B5EF4-FFF2-40B4-BE49-F238E27FC236}">
                <a16:creationId xmlns:a16="http://schemas.microsoft.com/office/drawing/2014/main" id="{E9079E71-A3B8-4E02-A920-DDB3C92552F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8130" name="Text Box 2">
            <a:extLst>
              <a:ext uri="{FF2B5EF4-FFF2-40B4-BE49-F238E27FC236}">
                <a16:creationId xmlns:a16="http://schemas.microsoft.com/office/drawing/2014/main" id="{3B3C8677-D6C9-4A19-B74C-78875B648886}"/>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Za merjenje vpijanja vode sem izdelal provizorično napravo, dobljeni rezultati so nekoliko slabši, kot pri konkurenci, vendar v tem razredu velikosti.</a:t>
            </a:r>
          </a:p>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Za merjenje trdote površine je nabavljena aparatura.</a:t>
            </a:r>
          </a:p>
        </p:txBody>
      </p:sp>
      <p:sp>
        <p:nvSpPr>
          <p:cNvPr id="48131" name="Text Box 3">
            <a:extLst>
              <a:ext uri="{FF2B5EF4-FFF2-40B4-BE49-F238E27FC236}">
                <a16:creationId xmlns:a16="http://schemas.microsoft.com/office/drawing/2014/main" id="{9D57F51B-B995-4F8A-ADE4-B4C95A3E2968}"/>
              </a:ext>
            </a:extLst>
          </p:cNvPr>
          <p:cNvSpPr txBox="1">
            <a:spLocks noChangeArrowheads="1"/>
          </p:cNvSpPr>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en-US" altLang="pt-PT">
                <a:latin typeface="Calibri" panose="020F0502020204030204" pitchFamily="34" charset="0"/>
              </a:rPr>
              <a:t>09/24/19</a:t>
            </a:r>
          </a:p>
        </p:txBody>
      </p:sp>
      <p:sp>
        <p:nvSpPr>
          <p:cNvPr id="48132" name="Text Box 4">
            <a:extLst>
              <a:ext uri="{FF2B5EF4-FFF2-40B4-BE49-F238E27FC236}">
                <a16:creationId xmlns:a16="http://schemas.microsoft.com/office/drawing/2014/main" id="{A81612FE-8498-4598-87BB-DD9E195C3B54}"/>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48133" name="Text Box 5">
            <a:extLst>
              <a:ext uri="{FF2B5EF4-FFF2-40B4-BE49-F238E27FC236}">
                <a16:creationId xmlns:a16="http://schemas.microsoft.com/office/drawing/2014/main" id="{1AD98DDE-2DF7-4CBF-85AE-800CE11E3DFF}"/>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4CE73E34-BFC0-4B9E-B956-F2BEF2E1044E}" type="slidenum">
              <a:rPr lang="en-US" altLang="pt-PT">
                <a:latin typeface="Calibri" panose="020F0502020204030204" pitchFamily="34" charset="0"/>
              </a:rPr>
              <a:pPr>
                <a:buClrTx/>
                <a:buFontTx/>
                <a:buNone/>
              </a:pPr>
              <a:t>11</a:t>
            </a:fld>
            <a:endParaRPr lang="en-US" altLang="pt-PT">
              <a:latin typeface="Calibri" panose="020F0502020204030204" pitchFamily="34" charset="0"/>
            </a:endParaRPr>
          </a:p>
        </p:txBody>
      </p:sp>
      <p:sp>
        <p:nvSpPr>
          <p:cNvPr id="48134" name="Text Box 6">
            <a:extLst>
              <a:ext uri="{FF2B5EF4-FFF2-40B4-BE49-F238E27FC236}">
                <a16:creationId xmlns:a16="http://schemas.microsoft.com/office/drawing/2014/main" id="{90B29397-71DC-4778-B1C7-D8A95422C60F}"/>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7B8FB54F-E72D-4BC4-B694-6A846020B337}"/>
              </a:ext>
            </a:extLst>
          </p:cNvPr>
          <p:cNvSpPr>
            <a:spLocks noGrp="1" noChangeArrowheads="1"/>
          </p:cNvSpPr>
          <p:nvPr>
            <p:ph type="sldNum"/>
          </p:nvPr>
        </p:nvSpPr>
        <p:spPr>
          <a:ln/>
        </p:spPr>
        <p:txBody>
          <a:bodyPr/>
          <a:lstStyle/>
          <a:p>
            <a:fld id="{2E29F81A-F689-4C46-B7D7-E766DDFACC92}" type="slidenum">
              <a:rPr lang="en-US" altLang="pt-PT"/>
              <a:pPr/>
              <a:t>12</a:t>
            </a:fld>
            <a:endParaRPr lang="en-US" altLang="pt-PT"/>
          </a:p>
        </p:txBody>
      </p:sp>
      <p:sp>
        <p:nvSpPr>
          <p:cNvPr id="49153" name="Rectangle 1">
            <a:extLst>
              <a:ext uri="{FF2B5EF4-FFF2-40B4-BE49-F238E27FC236}">
                <a16:creationId xmlns:a16="http://schemas.microsoft.com/office/drawing/2014/main" id="{FB6CD2B2-9980-41CF-ADC8-B68948F452B9}"/>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9154" name="Text Box 2">
            <a:extLst>
              <a:ext uri="{FF2B5EF4-FFF2-40B4-BE49-F238E27FC236}">
                <a16:creationId xmlns:a16="http://schemas.microsoft.com/office/drawing/2014/main" id="{4A3A5E43-2AC7-4A23-B52D-EAAD3F9C24D6}"/>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Eksperimentalni del- testiranje vodovpojnosti površine.</a:t>
            </a:r>
          </a:p>
        </p:txBody>
      </p:sp>
      <p:sp>
        <p:nvSpPr>
          <p:cNvPr id="49155" name="Text Box 3">
            <a:extLst>
              <a:ext uri="{FF2B5EF4-FFF2-40B4-BE49-F238E27FC236}">
                <a16:creationId xmlns:a16="http://schemas.microsoft.com/office/drawing/2014/main" id="{8550483A-2DEF-40B8-B94B-660CD8DD4DBD}"/>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71686B0C-631C-4FF7-B90C-DD704C83DAE3}" type="slidenum">
              <a:rPr lang="en-US" altLang="pt-PT">
                <a:latin typeface="Calibri" panose="020F0502020204030204" pitchFamily="34" charset="0"/>
              </a:rPr>
              <a:pPr>
                <a:buClrTx/>
                <a:buFontTx/>
                <a:buNone/>
              </a:pPr>
              <a:t>12</a:t>
            </a:fld>
            <a:endParaRPr lang="en-US" altLang="pt-PT">
              <a:latin typeface="Calibri" panose="020F050202020403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38AD5233-B847-400A-A0E0-FCA47CE25B47}"/>
              </a:ext>
            </a:extLst>
          </p:cNvPr>
          <p:cNvSpPr>
            <a:spLocks noGrp="1" noChangeArrowheads="1"/>
          </p:cNvSpPr>
          <p:nvPr>
            <p:ph type="sldNum"/>
          </p:nvPr>
        </p:nvSpPr>
        <p:spPr>
          <a:ln/>
        </p:spPr>
        <p:txBody>
          <a:bodyPr/>
          <a:lstStyle/>
          <a:p>
            <a:fld id="{360ADA90-344E-42DC-A0CC-257B236D8721}" type="slidenum">
              <a:rPr lang="en-US" altLang="pt-PT"/>
              <a:pPr/>
              <a:t>13</a:t>
            </a:fld>
            <a:endParaRPr lang="en-US" altLang="pt-PT"/>
          </a:p>
        </p:txBody>
      </p:sp>
      <p:sp>
        <p:nvSpPr>
          <p:cNvPr id="50177" name="Rectangle 1">
            <a:extLst>
              <a:ext uri="{FF2B5EF4-FFF2-40B4-BE49-F238E27FC236}">
                <a16:creationId xmlns:a16="http://schemas.microsoft.com/office/drawing/2014/main" id="{A25A2A11-734E-4BB7-8A70-94E0716E6705}"/>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0178" name="Text Box 2">
            <a:extLst>
              <a:ext uri="{FF2B5EF4-FFF2-40B4-BE49-F238E27FC236}">
                <a16:creationId xmlns:a16="http://schemas.microsoft.com/office/drawing/2014/main" id="{2CF84C35-C75F-4DD3-BBBA-B72BF6ED8D18}"/>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Eksperimentalni del-merjenje površinske trdote betona z sklerometrom.</a:t>
            </a:r>
          </a:p>
        </p:txBody>
      </p:sp>
      <p:sp>
        <p:nvSpPr>
          <p:cNvPr id="50179" name="Text Box 3">
            <a:extLst>
              <a:ext uri="{FF2B5EF4-FFF2-40B4-BE49-F238E27FC236}">
                <a16:creationId xmlns:a16="http://schemas.microsoft.com/office/drawing/2014/main" id="{BC4B66B3-838B-4EAC-A8DA-5A0E946F8E42}"/>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D5C36E57-AAB3-49B6-A526-35034900897A}" type="slidenum">
              <a:rPr lang="en-US" altLang="pt-PT">
                <a:latin typeface="Calibri" panose="020F0502020204030204" pitchFamily="34" charset="0"/>
              </a:rPr>
              <a:pPr>
                <a:buClrTx/>
                <a:buFontTx/>
                <a:buNone/>
              </a:pPr>
              <a:t>13</a:t>
            </a:fld>
            <a:endParaRPr lang="en-US" altLang="pt-PT">
              <a:latin typeface="Calibri" panose="020F050202020403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36E1681A-6EBC-4CD1-8AE9-2F55BA08A845}"/>
              </a:ext>
            </a:extLst>
          </p:cNvPr>
          <p:cNvSpPr>
            <a:spLocks noGrp="1" noChangeArrowheads="1"/>
          </p:cNvSpPr>
          <p:nvPr>
            <p:ph type="sldNum"/>
          </p:nvPr>
        </p:nvSpPr>
        <p:spPr>
          <a:ln/>
        </p:spPr>
        <p:txBody>
          <a:bodyPr/>
          <a:lstStyle/>
          <a:p>
            <a:fld id="{027F6696-F68F-4C30-8610-25C480B92D4C}" type="slidenum">
              <a:rPr lang="en-US" altLang="pt-PT"/>
              <a:pPr/>
              <a:t>14</a:t>
            </a:fld>
            <a:endParaRPr lang="en-US" altLang="pt-PT"/>
          </a:p>
        </p:txBody>
      </p:sp>
      <p:sp>
        <p:nvSpPr>
          <p:cNvPr id="53249" name="Rectangle 1">
            <a:extLst>
              <a:ext uri="{FF2B5EF4-FFF2-40B4-BE49-F238E27FC236}">
                <a16:creationId xmlns:a16="http://schemas.microsoft.com/office/drawing/2014/main" id="{CE9C7551-AA37-4C8B-A6A5-63D0E9F3C51D}"/>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3250" name="Rectangle 2">
            <a:extLst>
              <a:ext uri="{FF2B5EF4-FFF2-40B4-BE49-F238E27FC236}">
                <a16:creationId xmlns:a16="http://schemas.microsoft.com/office/drawing/2014/main" id="{A414AA41-D7A7-4777-A534-F8ED80B50244}"/>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53251" name="Text Box 3">
            <a:extLst>
              <a:ext uri="{FF2B5EF4-FFF2-40B4-BE49-F238E27FC236}">
                <a16:creationId xmlns:a16="http://schemas.microsoft.com/office/drawing/2014/main" id="{364647D7-7ECE-47D3-B260-0442A4389A4C}"/>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E2DB2AF1-6F4C-44B4-9E34-38651C6A9DFD}" type="slidenum">
              <a:rPr lang="en-US" altLang="pt-PT">
                <a:latin typeface="Calibri" panose="020F0502020204030204" pitchFamily="34" charset="0"/>
              </a:rPr>
              <a:pPr>
                <a:buClrTx/>
                <a:buFontTx/>
                <a:buNone/>
              </a:pPr>
              <a:t>14</a:t>
            </a:fld>
            <a:endParaRPr lang="en-US" altLang="pt-PT">
              <a:latin typeface="Calibri" panose="020F050202020403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61601432-EAF6-435E-B3D8-CAEABB3AAAB4}"/>
              </a:ext>
            </a:extLst>
          </p:cNvPr>
          <p:cNvSpPr>
            <a:spLocks noGrp="1" noChangeArrowheads="1"/>
          </p:cNvSpPr>
          <p:nvPr>
            <p:ph type="sldNum"/>
          </p:nvPr>
        </p:nvSpPr>
        <p:spPr>
          <a:ln/>
        </p:spPr>
        <p:txBody>
          <a:bodyPr/>
          <a:lstStyle/>
          <a:p>
            <a:fld id="{74E31301-B159-4F42-93E7-8077DB8D1931}" type="slidenum">
              <a:rPr lang="en-US" altLang="pt-PT"/>
              <a:pPr/>
              <a:t>16</a:t>
            </a:fld>
            <a:endParaRPr lang="en-US" altLang="pt-PT"/>
          </a:p>
        </p:txBody>
      </p:sp>
      <p:sp>
        <p:nvSpPr>
          <p:cNvPr id="54273" name="Rectangle 1">
            <a:extLst>
              <a:ext uri="{FF2B5EF4-FFF2-40B4-BE49-F238E27FC236}">
                <a16:creationId xmlns:a16="http://schemas.microsoft.com/office/drawing/2014/main" id="{90BDF1D2-DC62-42B3-B2AC-57DB9B9CC159}"/>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54274" name="Rectangle 2">
            <a:extLst>
              <a:ext uri="{FF2B5EF4-FFF2-40B4-BE49-F238E27FC236}">
                <a16:creationId xmlns:a16="http://schemas.microsoft.com/office/drawing/2014/main" id="{FD9E69CE-A2A4-42AC-AF44-D8106A311357}"/>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54275" name="Text Box 3">
            <a:extLst>
              <a:ext uri="{FF2B5EF4-FFF2-40B4-BE49-F238E27FC236}">
                <a16:creationId xmlns:a16="http://schemas.microsoft.com/office/drawing/2014/main" id="{A997D85D-6D04-43B2-B3C3-545395EDCF92}"/>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BE37FF8F-40F8-48C5-B98B-795C45102165}" type="slidenum">
              <a:rPr lang="en-US" altLang="pt-PT">
                <a:latin typeface="Calibri" panose="020F0502020204030204" pitchFamily="34" charset="0"/>
              </a:rPr>
              <a:pPr>
                <a:buClrTx/>
                <a:buFontTx/>
                <a:buNone/>
              </a:pPr>
              <a:t>16</a:t>
            </a:fld>
            <a:endParaRPr lang="en-US" altLang="pt-PT">
              <a:latin typeface="Calibri" panose="020F0502020204030204"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B5F74A3D-0FD3-47FF-B23A-785743976763}"/>
              </a:ext>
            </a:extLst>
          </p:cNvPr>
          <p:cNvSpPr>
            <a:spLocks noGrp="1" noChangeArrowheads="1"/>
          </p:cNvSpPr>
          <p:nvPr>
            <p:ph type="sldNum"/>
          </p:nvPr>
        </p:nvSpPr>
        <p:spPr>
          <a:ln/>
        </p:spPr>
        <p:txBody>
          <a:bodyPr/>
          <a:lstStyle/>
          <a:p>
            <a:fld id="{8E80E52D-6F11-441E-AC67-E777759A1E1E}" type="slidenum">
              <a:rPr lang="en-US" altLang="pt-PT"/>
              <a:pPr/>
              <a:t>2</a:t>
            </a:fld>
            <a:endParaRPr lang="en-US" altLang="pt-PT"/>
          </a:p>
        </p:txBody>
      </p:sp>
      <p:sp>
        <p:nvSpPr>
          <p:cNvPr id="34817" name="Rectangle 1">
            <a:extLst>
              <a:ext uri="{FF2B5EF4-FFF2-40B4-BE49-F238E27FC236}">
                <a16:creationId xmlns:a16="http://schemas.microsoft.com/office/drawing/2014/main" id="{391CA25F-E0BE-49BA-BB39-53513913B05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8" name="Rectangle 2">
            <a:extLst>
              <a:ext uri="{FF2B5EF4-FFF2-40B4-BE49-F238E27FC236}">
                <a16:creationId xmlns:a16="http://schemas.microsoft.com/office/drawing/2014/main" id="{BB4619A4-87BF-40AB-9C85-A23D820437B6}"/>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34819" name="Text Box 3">
            <a:extLst>
              <a:ext uri="{FF2B5EF4-FFF2-40B4-BE49-F238E27FC236}">
                <a16:creationId xmlns:a16="http://schemas.microsoft.com/office/drawing/2014/main" id="{E4F80BB4-CAE3-44F1-8517-15BDDB60FCC4}"/>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22D03B4C-EC01-4623-B279-454DF94555FE}" type="slidenum">
              <a:rPr lang="en-US" altLang="pt-PT">
                <a:latin typeface="Calibri" panose="020F0502020204030204" pitchFamily="34" charset="0"/>
              </a:rPr>
              <a:pPr>
                <a:buClrTx/>
                <a:buFontTx/>
                <a:buNone/>
              </a:pPr>
              <a:t>2</a:t>
            </a:fld>
            <a:endParaRPr lang="en-US" altLang="pt-PT">
              <a:latin typeface="Calibri" panose="020F0502020204030204"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3E3F06B2-8128-4AAC-9E0A-C92DCA1F06CF}"/>
              </a:ext>
            </a:extLst>
          </p:cNvPr>
          <p:cNvSpPr>
            <a:spLocks noGrp="1" noChangeArrowheads="1"/>
          </p:cNvSpPr>
          <p:nvPr>
            <p:ph type="sldNum"/>
          </p:nvPr>
        </p:nvSpPr>
        <p:spPr>
          <a:ln/>
        </p:spPr>
        <p:txBody>
          <a:bodyPr/>
          <a:lstStyle/>
          <a:p>
            <a:fld id="{37D493EF-B44F-4C54-929F-723B95C89419}" type="slidenum">
              <a:rPr lang="en-US" altLang="pt-PT"/>
              <a:pPr/>
              <a:t>3</a:t>
            </a:fld>
            <a:endParaRPr lang="en-US" altLang="pt-PT"/>
          </a:p>
        </p:txBody>
      </p:sp>
      <p:sp>
        <p:nvSpPr>
          <p:cNvPr id="35841" name="Rectangle 1">
            <a:extLst>
              <a:ext uri="{FF2B5EF4-FFF2-40B4-BE49-F238E27FC236}">
                <a16:creationId xmlns:a16="http://schemas.microsoft.com/office/drawing/2014/main" id="{F8E46767-AA40-4386-9987-BA3FC1CE596E}"/>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842" name="Text Box 2">
            <a:extLst>
              <a:ext uri="{FF2B5EF4-FFF2-40B4-BE49-F238E27FC236}">
                <a16:creationId xmlns:a16="http://schemas.microsoft.com/office/drawing/2014/main" id="{17F539EC-7F85-47DE-AD0A-11DC679F39F2}"/>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Pri energiji je mišljena energija, ki je porabljena v izdelavi izdelka, npr. ameriški izdelki te vrste imajo oznako </a:t>
            </a:r>
            <a:r>
              <a:rPr lang="en-US" altLang="pt-PT">
                <a:latin typeface="Calibri" panose="020F0502020204030204" pitchFamily="34" charset="0"/>
                <a:ea typeface="Microsoft YaHei" panose="020B0503020204020204" pitchFamily="34" charset="-122"/>
              </a:rPr>
              <a:t>LEED™ (Leadership in Energy and Environmental Design)</a:t>
            </a:r>
            <a:r>
              <a:rPr lang="sl-SI" altLang="pt-PT">
                <a:latin typeface="Calibri" panose="020F0502020204030204" pitchFamily="34" charset="0"/>
                <a:ea typeface="Microsoft YaHei" panose="020B0503020204020204" pitchFamily="34" charset="-122"/>
              </a:rPr>
              <a:t>. Epoksidni tlak take oznake gotovo ne more dobiti.</a:t>
            </a:r>
          </a:p>
        </p:txBody>
      </p:sp>
      <p:sp>
        <p:nvSpPr>
          <p:cNvPr id="35843" name="Text Box 3">
            <a:extLst>
              <a:ext uri="{FF2B5EF4-FFF2-40B4-BE49-F238E27FC236}">
                <a16:creationId xmlns:a16="http://schemas.microsoft.com/office/drawing/2014/main" id="{C089AC3F-9E2D-4015-B7B6-AE0F6D14C35C}"/>
              </a:ext>
            </a:extLst>
          </p:cNvPr>
          <p:cNvSpPr txBox="1">
            <a:spLocks noChangeArrowheads="1"/>
          </p:cNvSpPr>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en-US" altLang="pt-PT">
                <a:latin typeface="Calibri" panose="020F0502020204030204" pitchFamily="34" charset="0"/>
              </a:rPr>
              <a:t>09/24/19</a:t>
            </a:r>
          </a:p>
        </p:txBody>
      </p:sp>
      <p:sp>
        <p:nvSpPr>
          <p:cNvPr id="35844" name="Text Box 4">
            <a:extLst>
              <a:ext uri="{FF2B5EF4-FFF2-40B4-BE49-F238E27FC236}">
                <a16:creationId xmlns:a16="http://schemas.microsoft.com/office/drawing/2014/main" id="{02E60538-9158-4A67-893D-56623DD31126}"/>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5845" name="Text Box 5">
            <a:extLst>
              <a:ext uri="{FF2B5EF4-FFF2-40B4-BE49-F238E27FC236}">
                <a16:creationId xmlns:a16="http://schemas.microsoft.com/office/drawing/2014/main" id="{2C55F4F1-FB17-4696-B6DD-3C3B6332471D}"/>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28BA617B-996C-427D-B7BF-A306FAF7811A}" type="slidenum">
              <a:rPr lang="en-US" altLang="pt-PT">
                <a:latin typeface="Calibri" panose="020F0502020204030204" pitchFamily="34" charset="0"/>
              </a:rPr>
              <a:pPr>
                <a:buClrTx/>
                <a:buFontTx/>
                <a:buNone/>
              </a:pPr>
              <a:t>3</a:t>
            </a:fld>
            <a:endParaRPr lang="en-US" altLang="pt-PT">
              <a:latin typeface="Calibri" panose="020F0502020204030204" pitchFamily="34" charset="0"/>
            </a:endParaRPr>
          </a:p>
        </p:txBody>
      </p:sp>
      <p:sp>
        <p:nvSpPr>
          <p:cNvPr id="35846" name="Text Box 6">
            <a:extLst>
              <a:ext uri="{FF2B5EF4-FFF2-40B4-BE49-F238E27FC236}">
                <a16:creationId xmlns:a16="http://schemas.microsoft.com/office/drawing/2014/main" id="{190C0EB6-407E-441B-9BE4-33E8AD9D99BC}"/>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44F3B9DB-F4A4-42EA-B32B-2B55E8E975B6}"/>
              </a:ext>
            </a:extLst>
          </p:cNvPr>
          <p:cNvSpPr>
            <a:spLocks noGrp="1" noChangeArrowheads="1"/>
          </p:cNvSpPr>
          <p:nvPr>
            <p:ph type="sldNum"/>
          </p:nvPr>
        </p:nvSpPr>
        <p:spPr>
          <a:ln/>
        </p:spPr>
        <p:txBody>
          <a:bodyPr/>
          <a:lstStyle/>
          <a:p>
            <a:fld id="{A4E8652A-A157-48E6-B80D-F581C56EBAF8}" type="slidenum">
              <a:rPr lang="en-US" altLang="pt-PT"/>
              <a:pPr/>
              <a:t>4</a:t>
            </a:fld>
            <a:endParaRPr lang="en-US" altLang="pt-PT"/>
          </a:p>
        </p:txBody>
      </p:sp>
      <p:sp>
        <p:nvSpPr>
          <p:cNvPr id="36865" name="Rectangle 1">
            <a:extLst>
              <a:ext uri="{FF2B5EF4-FFF2-40B4-BE49-F238E27FC236}">
                <a16:creationId xmlns:a16="http://schemas.microsoft.com/office/drawing/2014/main" id="{404B6201-18FD-411D-8C8E-6CCFCEB06EC6}"/>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6866" name="Rectangle 2">
            <a:extLst>
              <a:ext uri="{FF2B5EF4-FFF2-40B4-BE49-F238E27FC236}">
                <a16:creationId xmlns:a16="http://schemas.microsoft.com/office/drawing/2014/main" id="{E1113325-73B1-4792-8F5B-A6AD851F92E8}"/>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36867" name="Text Box 3">
            <a:extLst>
              <a:ext uri="{FF2B5EF4-FFF2-40B4-BE49-F238E27FC236}">
                <a16:creationId xmlns:a16="http://schemas.microsoft.com/office/drawing/2014/main" id="{DEE73FC5-0530-4D42-A8C1-C818B9F2F616}"/>
              </a:ext>
            </a:extLst>
          </p:cNvPr>
          <p:cNvSpPr txBox="1">
            <a:spLocks noChangeArrowheads="1"/>
          </p:cNvSpPr>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en-US" altLang="pt-PT">
                <a:latin typeface="Calibri" panose="020F0502020204030204" pitchFamily="34" charset="0"/>
              </a:rPr>
              <a:t>09/24/19</a:t>
            </a:r>
          </a:p>
        </p:txBody>
      </p:sp>
      <p:sp>
        <p:nvSpPr>
          <p:cNvPr id="36868" name="Text Box 4">
            <a:extLst>
              <a:ext uri="{FF2B5EF4-FFF2-40B4-BE49-F238E27FC236}">
                <a16:creationId xmlns:a16="http://schemas.microsoft.com/office/drawing/2014/main" id="{CC04CE29-259C-4B66-B477-F931DBEC77E6}"/>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6869" name="Text Box 5">
            <a:extLst>
              <a:ext uri="{FF2B5EF4-FFF2-40B4-BE49-F238E27FC236}">
                <a16:creationId xmlns:a16="http://schemas.microsoft.com/office/drawing/2014/main" id="{E640D12E-BE3E-4E9C-9ED0-A4FA91D7251E}"/>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67640DFB-0A89-4909-8880-EE9320C018B8}" type="slidenum">
              <a:rPr lang="en-US" altLang="pt-PT">
                <a:latin typeface="Calibri" panose="020F0502020204030204" pitchFamily="34" charset="0"/>
              </a:rPr>
              <a:pPr>
                <a:buClrTx/>
                <a:buFontTx/>
                <a:buNone/>
              </a:pPr>
              <a:t>4</a:t>
            </a:fld>
            <a:endParaRPr lang="en-US" altLang="pt-PT">
              <a:latin typeface="Calibri" panose="020F0502020204030204" pitchFamily="34" charset="0"/>
            </a:endParaRPr>
          </a:p>
        </p:txBody>
      </p:sp>
      <p:sp>
        <p:nvSpPr>
          <p:cNvPr id="36870" name="Text Box 6">
            <a:extLst>
              <a:ext uri="{FF2B5EF4-FFF2-40B4-BE49-F238E27FC236}">
                <a16:creationId xmlns:a16="http://schemas.microsoft.com/office/drawing/2014/main" id="{223B6F79-B144-4BBB-8012-8927C4D38775}"/>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A070B0F1-5C55-4A01-A47C-BDAB2E83802D}"/>
              </a:ext>
            </a:extLst>
          </p:cNvPr>
          <p:cNvSpPr>
            <a:spLocks noGrp="1" noChangeArrowheads="1"/>
          </p:cNvSpPr>
          <p:nvPr>
            <p:ph type="sldNum"/>
          </p:nvPr>
        </p:nvSpPr>
        <p:spPr>
          <a:ln/>
        </p:spPr>
        <p:txBody>
          <a:bodyPr/>
          <a:lstStyle/>
          <a:p>
            <a:fld id="{F6C963CE-C382-4BF0-9009-D49D72683226}" type="slidenum">
              <a:rPr lang="en-US" altLang="pt-PT"/>
              <a:pPr/>
              <a:t>5</a:t>
            </a:fld>
            <a:endParaRPr lang="en-US" altLang="pt-PT"/>
          </a:p>
        </p:txBody>
      </p:sp>
      <p:sp>
        <p:nvSpPr>
          <p:cNvPr id="37889" name="Rectangle 1">
            <a:extLst>
              <a:ext uri="{FF2B5EF4-FFF2-40B4-BE49-F238E27FC236}">
                <a16:creationId xmlns:a16="http://schemas.microsoft.com/office/drawing/2014/main" id="{A70B6F68-0584-4CE3-AB71-2F9701D8E91F}"/>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7890" name="Rectangle 2">
            <a:extLst>
              <a:ext uri="{FF2B5EF4-FFF2-40B4-BE49-F238E27FC236}">
                <a16:creationId xmlns:a16="http://schemas.microsoft.com/office/drawing/2014/main" id="{A702B68E-52E0-4C21-9671-D323F25E424A}"/>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37891" name="Text Box 3">
            <a:extLst>
              <a:ext uri="{FF2B5EF4-FFF2-40B4-BE49-F238E27FC236}">
                <a16:creationId xmlns:a16="http://schemas.microsoft.com/office/drawing/2014/main" id="{44DE5D1E-ADF9-4515-BC93-17BEE11CFF2A}"/>
              </a:ext>
            </a:extLst>
          </p:cNvPr>
          <p:cNvSpPr txBox="1">
            <a:spLocks noChangeArrowheads="1"/>
          </p:cNvSpPr>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en-US" altLang="pt-PT">
                <a:latin typeface="Calibri" panose="020F0502020204030204" pitchFamily="34" charset="0"/>
              </a:rPr>
              <a:t>09/24/19</a:t>
            </a:r>
          </a:p>
        </p:txBody>
      </p:sp>
      <p:sp>
        <p:nvSpPr>
          <p:cNvPr id="37892" name="Text Box 4">
            <a:extLst>
              <a:ext uri="{FF2B5EF4-FFF2-40B4-BE49-F238E27FC236}">
                <a16:creationId xmlns:a16="http://schemas.microsoft.com/office/drawing/2014/main" id="{44FB8956-14F3-4CC5-A3D5-A11897533F28}"/>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7893" name="Text Box 5">
            <a:extLst>
              <a:ext uri="{FF2B5EF4-FFF2-40B4-BE49-F238E27FC236}">
                <a16:creationId xmlns:a16="http://schemas.microsoft.com/office/drawing/2014/main" id="{8D9A3161-4994-4067-ACCF-60A7133B50BB}"/>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E1C47672-48AA-4AB7-9D95-4BCB3269F929}" type="slidenum">
              <a:rPr lang="en-US" altLang="pt-PT">
                <a:latin typeface="Calibri" panose="020F0502020204030204" pitchFamily="34" charset="0"/>
              </a:rPr>
              <a:pPr>
                <a:buClrTx/>
                <a:buFontTx/>
                <a:buNone/>
              </a:pPr>
              <a:t>5</a:t>
            </a:fld>
            <a:endParaRPr lang="en-US" altLang="pt-PT">
              <a:latin typeface="Calibri" panose="020F0502020204030204" pitchFamily="34" charset="0"/>
            </a:endParaRPr>
          </a:p>
        </p:txBody>
      </p:sp>
      <p:sp>
        <p:nvSpPr>
          <p:cNvPr id="37894" name="Text Box 6">
            <a:extLst>
              <a:ext uri="{FF2B5EF4-FFF2-40B4-BE49-F238E27FC236}">
                <a16:creationId xmlns:a16="http://schemas.microsoft.com/office/drawing/2014/main" id="{C7B5B101-5E03-42F8-8594-AAD039E05AE5}"/>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B5AD7452-1ADF-4940-AE70-DE926CCD67B9}"/>
              </a:ext>
            </a:extLst>
          </p:cNvPr>
          <p:cNvSpPr>
            <a:spLocks noGrp="1" noChangeArrowheads="1"/>
          </p:cNvSpPr>
          <p:nvPr>
            <p:ph type="sldNum"/>
          </p:nvPr>
        </p:nvSpPr>
        <p:spPr>
          <a:ln/>
        </p:spPr>
        <p:txBody>
          <a:bodyPr/>
          <a:lstStyle/>
          <a:p>
            <a:fld id="{450979B7-2CCB-42CE-9F46-8AC35CFBAB86}" type="slidenum">
              <a:rPr lang="en-US" altLang="pt-PT"/>
              <a:pPr/>
              <a:t>6</a:t>
            </a:fld>
            <a:endParaRPr lang="en-US" altLang="pt-PT"/>
          </a:p>
        </p:txBody>
      </p:sp>
      <p:sp>
        <p:nvSpPr>
          <p:cNvPr id="40961" name="Rectangle 1">
            <a:extLst>
              <a:ext uri="{FF2B5EF4-FFF2-40B4-BE49-F238E27FC236}">
                <a16:creationId xmlns:a16="http://schemas.microsoft.com/office/drawing/2014/main" id="{93FDD5D3-8676-450F-822E-5BCAFC52EE9D}"/>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0962" name="Rectangle 2">
            <a:extLst>
              <a:ext uri="{FF2B5EF4-FFF2-40B4-BE49-F238E27FC236}">
                <a16:creationId xmlns:a16="http://schemas.microsoft.com/office/drawing/2014/main" id="{F96DE02F-572C-4786-AF11-6B7ECE492C90}"/>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ltLang="pt-PT"/>
          </a:p>
        </p:txBody>
      </p:sp>
      <p:sp>
        <p:nvSpPr>
          <p:cNvPr id="40963" name="Text Box 3">
            <a:extLst>
              <a:ext uri="{FF2B5EF4-FFF2-40B4-BE49-F238E27FC236}">
                <a16:creationId xmlns:a16="http://schemas.microsoft.com/office/drawing/2014/main" id="{5442F0E7-A486-4D45-84F4-22EB1AFA3B88}"/>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6FEF5558-E6E6-4BB3-98C1-6AD94DED35FF}" type="slidenum">
              <a:rPr lang="en-US" altLang="pt-PT">
                <a:latin typeface="Calibri" panose="020F0502020204030204" pitchFamily="34" charset="0"/>
              </a:rPr>
              <a:pPr>
                <a:buClrTx/>
                <a:buFontTx/>
                <a:buNone/>
              </a:pPr>
              <a:t>6</a:t>
            </a:fld>
            <a:endParaRPr lang="en-US" altLang="pt-PT">
              <a:latin typeface="Calibri" panose="020F0502020204030204"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CC6D1F26-BDF2-4D96-9875-949270AD3593}"/>
              </a:ext>
            </a:extLst>
          </p:cNvPr>
          <p:cNvSpPr>
            <a:spLocks noGrp="1" noChangeArrowheads="1"/>
          </p:cNvSpPr>
          <p:nvPr>
            <p:ph type="sldNum"/>
          </p:nvPr>
        </p:nvSpPr>
        <p:spPr>
          <a:ln/>
        </p:spPr>
        <p:txBody>
          <a:bodyPr/>
          <a:lstStyle/>
          <a:p>
            <a:fld id="{0AA4EFA9-2957-482A-BBE2-2B5384425E59}" type="slidenum">
              <a:rPr lang="en-US" altLang="pt-PT"/>
              <a:pPr/>
              <a:t>7</a:t>
            </a:fld>
            <a:endParaRPr lang="en-US" altLang="pt-PT"/>
          </a:p>
        </p:txBody>
      </p:sp>
      <p:sp>
        <p:nvSpPr>
          <p:cNvPr id="41985" name="Rectangle 1">
            <a:extLst>
              <a:ext uri="{FF2B5EF4-FFF2-40B4-BE49-F238E27FC236}">
                <a16:creationId xmlns:a16="http://schemas.microsoft.com/office/drawing/2014/main" id="{AF4222E6-19C6-470A-B806-D85FF728D12E}"/>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1986" name="Text Box 2">
            <a:extLst>
              <a:ext uri="{FF2B5EF4-FFF2-40B4-BE49-F238E27FC236}">
                <a16:creationId xmlns:a16="http://schemas.microsoft.com/office/drawing/2014/main" id="{CD8CE029-2C1A-4CA9-84B3-DC814B93BB5D}"/>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Najenostavnejša in najcenejša je protiprašna zaščita novega betona. Učinek je zelo dober, zaščita pa trajna. Razen da se ne praši je površina tudi manj vodovpojna in bolj odporna na umazanijo.</a:t>
            </a:r>
          </a:p>
        </p:txBody>
      </p:sp>
      <p:sp>
        <p:nvSpPr>
          <p:cNvPr id="41987" name="Text Box 3">
            <a:extLst>
              <a:ext uri="{FF2B5EF4-FFF2-40B4-BE49-F238E27FC236}">
                <a16:creationId xmlns:a16="http://schemas.microsoft.com/office/drawing/2014/main" id="{8EC446DB-7050-41AE-87B4-363BFBD33F3B}"/>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40D5A2E6-2C46-4F76-AAF4-6641F354E77E}" type="slidenum">
              <a:rPr lang="en-US" altLang="pt-PT">
                <a:latin typeface="Calibri" panose="020F0502020204030204" pitchFamily="34" charset="0"/>
              </a:rPr>
              <a:pPr>
                <a:buClrTx/>
                <a:buFontTx/>
                <a:buNone/>
              </a:pPr>
              <a:t>7</a:t>
            </a:fld>
            <a:endParaRPr lang="en-US" altLang="pt-PT">
              <a:latin typeface="Calibri" panose="020F0502020204030204"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 name="Rectangle 7">
            <a:extLst>
              <a:ext uri="{FF2B5EF4-FFF2-40B4-BE49-F238E27FC236}">
                <a16:creationId xmlns:a16="http://schemas.microsoft.com/office/drawing/2014/main" id="{D9D3C998-A4F4-4E38-B13C-A5003866FB3B}"/>
              </a:ext>
            </a:extLst>
          </p:cNvPr>
          <p:cNvSpPr>
            <a:spLocks noGrp="1" noChangeArrowheads="1"/>
          </p:cNvSpPr>
          <p:nvPr>
            <p:ph type="sldNum"/>
          </p:nvPr>
        </p:nvSpPr>
        <p:spPr>
          <a:ln/>
        </p:spPr>
        <p:txBody>
          <a:bodyPr/>
          <a:lstStyle/>
          <a:p>
            <a:fld id="{858EA24D-F487-4246-B453-F94FB9C56C20}" type="slidenum">
              <a:rPr lang="en-US" altLang="pt-PT"/>
              <a:pPr/>
              <a:t>8</a:t>
            </a:fld>
            <a:endParaRPr lang="en-US" altLang="pt-PT"/>
          </a:p>
        </p:txBody>
      </p:sp>
      <p:sp>
        <p:nvSpPr>
          <p:cNvPr id="43009" name="Rectangle 1">
            <a:extLst>
              <a:ext uri="{FF2B5EF4-FFF2-40B4-BE49-F238E27FC236}">
                <a16:creationId xmlns:a16="http://schemas.microsoft.com/office/drawing/2014/main" id="{23547C02-64AC-4418-A313-BC89E52C055F}"/>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3010" name="Text Box 2">
            <a:extLst>
              <a:ext uri="{FF2B5EF4-FFF2-40B4-BE49-F238E27FC236}">
                <a16:creationId xmlns:a16="http://schemas.microsoft.com/office/drawing/2014/main" id="{53B1A5FA-64C6-4C5C-8016-A85E98C97279}"/>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Sredstvo se nanaša z brizganjem, lahko pa se tudi enostavno polije in razporedi z metlo. Sredstvo ne sme nezreagirano ostajati na površini.</a:t>
            </a:r>
          </a:p>
        </p:txBody>
      </p:sp>
      <p:sp>
        <p:nvSpPr>
          <p:cNvPr id="43011" name="Text Box 3">
            <a:extLst>
              <a:ext uri="{FF2B5EF4-FFF2-40B4-BE49-F238E27FC236}">
                <a16:creationId xmlns:a16="http://schemas.microsoft.com/office/drawing/2014/main" id="{177A5747-3D60-4B62-9D47-946C474963F7}"/>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06529CBB-E21C-4081-AFB0-127C0650A577}" type="slidenum">
              <a:rPr lang="en-US" altLang="pt-PT">
                <a:latin typeface="Calibri" panose="020F0502020204030204" pitchFamily="34" charset="0"/>
              </a:rPr>
              <a:pPr>
                <a:buClrTx/>
                <a:buFontTx/>
                <a:buNone/>
              </a:pPr>
              <a:t>8</a:t>
            </a:fld>
            <a:endParaRPr lang="en-US" altLang="pt-PT">
              <a:latin typeface="Calibri" panose="020F0502020204030204"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9" name="Rectangle 7">
            <a:extLst>
              <a:ext uri="{FF2B5EF4-FFF2-40B4-BE49-F238E27FC236}">
                <a16:creationId xmlns:a16="http://schemas.microsoft.com/office/drawing/2014/main" id="{EA0A0FDF-4D05-4E17-BAEC-57EDCD414534}"/>
              </a:ext>
            </a:extLst>
          </p:cNvPr>
          <p:cNvSpPr>
            <a:spLocks noGrp="1" noChangeArrowheads="1"/>
          </p:cNvSpPr>
          <p:nvPr>
            <p:ph type="sldNum"/>
          </p:nvPr>
        </p:nvSpPr>
        <p:spPr>
          <a:ln/>
        </p:spPr>
        <p:txBody>
          <a:bodyPr/>
          <a:lstStyle/>
          <a:p>
            <a:fld id="{CB6D5737-31F8-425F-8F6F-E6566374CCA8}" type="slidenum">
              <a:rPr lang="en-US" altLang="pt-PT"/>
              <a:pPr/>
              <a:t>9</a:t>
            </a:fld>
            <a:endParaRPr lang="en-US" altLang="pt-PT"/>
          </a:p>
        </p:txBody>
      </p:sp>
      <p:sp>
        <p:nvSpPr>
          <p:cNvPr id="45057" name="Rectangle 1">
            <a:extLst>
              <a:ext uri="{FF2B5EF4-FFF2-40B4-BE49-F238E27FC236}">
                <a16:creationId xmlns:a16="http://schemas.microsoft.com/office/drawing/2014/main" id="{D59DD2B5-8EF8-4671-B4CC-FC64BE033941}"/>
              </a:ext>
            </a:extLst>
          </p:cNvPr>
          <p:cNvSpPr txBox="1">
            <a:spLocks noGrp="1" noRot="1" noChangeAspect="1" noChangeArrowheads="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45058" name="Text Box 2">
            <a:extLst>
              <a:ext uri="{FF2B5EF4-FFF2-40B4-BE49-F238E27FC236}">
                <a16:creationId xmlns:a16="http://schemas.microsoft.com/office/drawing/2014/main" id="{C158B956-C882-4050-A013-A196C39465D8}"/>
              </a:ext>
            </a:extLst>
          </p:cNvPr>
          <p:cNvSpPr txBox="1">
            <a:spLocks noGrp="1" noChangeArrowheads="1"/>
          </p:cNvSpPr>
          <p:nvPr>
            <p:ph type="body" idx="1"/>
          </p:nvPr>
        </p:nvSpPr>
        <p:spPr bwMode="auto">
          <a:xfrm>
            <a:off x="685800" y="4343400"/>
            <a:ext cx="5486400" cy="4114800"/>
          </a:xfrm>
          <a:prstGeom prst="rect">
            <a:avLst/>
          </a:prstGeo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Potrebno je bilo veliko preizkusov za določitev najprimernejših aditivov. Problem je tudi v tem, da je zelo malo materialov kompatibilnih z vodnim steklom.</a:t>
            </a:r>
          </a:p>
          <a:p>
            <a:pPr eaLnBrk="1" hangingPunct="1">
              <a:spcBef>
                <a:spcPct val="0"/>
              </a:spcBef>
              <a:buClrTx/>
              <a:buFontTx/>
              <a:buNone/>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latin typeface="Calibri" panose="020F0502020204030204" pitchFamily="34" charset="0"/>
                <a:ea typeface="Microsoft YaHei" panose="020B0503020204020204" pitchFamily="34" charset="-122"/>
              </a:rPr>
              <a:t>Poskusi glede mehanske obdelave so bili izvedeni s pomočjo kotne brusilke (v praksi se uporabljajo posebni stroji (v Sloveniji je malo izvajalcev, ki brusijo beton). </a:t>
            </a:r>
          </a:p>
        </p:txBody>
      </p:sp>
      <p:sp>
        <p:nvSpPr>
          <p:cNvPr id="45059" name="Text Box 3">
            <a:extLst>
              <a:ext uri="{FF2B5EF4-FFF2-40B4-BE49-F238E27FC236}">
                <a16:creationId xmlns:a16="http://schemas.microsoft.com/office/drawing/2014/main" id="{D404C9C5-1E1D-4A0A-90B6-976D3FE83B6D}"/>
              </a:ext>
            </a:extLst>
          </p:cNvPr>
          <p:cNvSpPr txBox="1">
            <a:spLocks noChangeArrowheads="1"/>
          </p:cNvSpPr>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en-US" altLang="pt-PT">
                <a:latin typeface="Calibri" panose="020F0502020204030204" pitchFamily="34" charset="0"/>
              </a:rPr>
              <a:t>09/24/19</a:t>
            </a:r>
          </a:p>
        </p:txBody>
      </p:sp>
      <p:sp>
        <p:nvSpPr>
          <p:cNvPr id="45060" name="Text Box 4">
            <a:extLst>
              <a:ext uri="{FF2B5EF4-FFF2-40B4-BE49-F238E27FC236}">
                <a16:creationId xmlns:a16="http://schemas.microsoft.com/office/drawing/2014/main" id="{856EB9EE-CA0B-458C-96A1-965A87F631A9}"/>
              </a:ext>
            </a:extLst>
          </p:cNvPr>
          <p:cNvSpPr txBox="1">
            <a:spLocks noChangeArrowheads="1"/>
          </p:cNvSpPr>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45061" name="Text Box 5">
            <a:extLst>
              <a:ext uri="{FF2B5EF4-FFF2-40B4-BE49-F238E27FC236}">
                <a16:creationId xmlns:a16="http://schemas.microsoft.com/office/drawing/2014/main" id="{BD365C3F-580B-47B6-BA0D-350C6D3FC855}"/>
              </a:ext>
            </a:extLst>
          </p:cNvPr>
          <p:cNvSpPr txBox="1">
            <a:spLocks noChangeArrowheads="1"/>
          </p:cNvSpPr>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fld id="{B049AD66-8EDD-48E9-9688-1D1F74131CDB}" type="slidenum">
              <a:rPr lang="en-US" altLang="pt-PT">
                <a:latin typeface="Calibri" panose="020F0502020204030204" pitchFamily="34" charset="0"/>
              </a:rPr>
              <a:pPr>
                <a:buClrTx/>
                <a:buFontTx/>
                <a:buNone/>
              </a:pPr>
              <a:t>9</a:t>
            </a:fld>
            <a:endParaRPr lang="en-US" altLang="pt-PT">
              <a:latin typeface="Calibri" panose="020F0502020204030204" pitchFamily="34" charset="0"/>
            </a:endParaRPr>
          </a:p>
        </p:txBody>
      </p:sp>
      <p:sp>
        <p:nvSpPr>
          <p:cNvPr id="45062" name="Text Box 6">
            <a:extLst>
              <a:ext uri="{FF2B5EF4-FFF2-40B4-BE49-F238E27FC236}">
                <a16:creationId xmlns:a16="http://schemas.microsoft.com/office/drawing/2014/main" id="{6847833B-78F9-420F-B865-634499A37A21}"/>
              </a:ext>
            </a:extLst>
          </p:cNvPr>
          <p:cNvSpPr txBox="1">
            <a:spLocks noChangeArrowheads="1"/>
          </p:cNvSpP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9E42DA7-2F50-40CF-A8C1-43A4C5B6994A}"/>
              </a:ext>
            </a:extLst>
          </p:cNvPr>
          <p:cNvSpPr>
            <a:spLocks noGrp="1"/>
          </p:cNvSpPr>
          <p:nvPr>
            <p:ph type="ctrTitle"/>
          </p:nvPr>
        </p:nvSpPr>
        <p:spPr>
          <a:xfrm>
            <a:off x="1143000" y="1122363"/>
            <a:ext cx="6858000" cy="2387600"/>
          </a:xfrm>
        </p:spPr>
        <p:txBody>
          <a:bodyPr anchor="b"/>
          <a:lstStyle>
            <a:lvl1pPr algn="ctr">
              <a:defRPr sz="6000"/>
            </a:lvl1pPr>
          </a:lstStyle>
          <a:p>
            <a:r>
              <a:rPr lang="sl-SI"/>
              <a:t>Kliknite, če želite urediti slog naslova matrice</a:t>
            </a:r>
            <a:endParaRPr lang="pt-PT"/>
          </a:p>
        </p:txBody>
      </p:sp>
      <p:sp>
        <p:nvSpPr>
          <p:cNvPr id="3" name="Podnaslov 2">
            <a:extLst>
              <a:ext uri="{FF2B5EF4-FFF2-40B4-BE49-F238E27FC236}">
                <a16:creationId xmlns:a16="http://schemas.microsoft.com/office/drawing/2014/main" id="{CD91FC47-6A54-4CAD-8532-59B824F2D17C}"/>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endParaRPr lang="pt-PT"/>
          </a:p>
        </p:txBody>
      </p:sp>
      <p:sp>
        <p:nvSpPr>
          <p:cNvPr id="4" name="Označba mesta datuma 3">
            <a:extLst>
              <a:ext uri="{FF2B5EF4-FFF2-40B4-BE49-F238E27FC236}">
                <a16:creationId xmlns:a16="http://schemas.microsoft.com/office/drawing/2014/main" id="{F6D0CA4A-34F0-4D0F-97FB-937FBF2D4E7B}"/>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42E1E296-F137-48EE-9CFB-14E21985D72F}"/>
              </a:ext>
            </a:extLst>
          </p:cNvPr>
          <p:cNvSpPr>
            <a:spLocks noGrp="1"/>
          </p:cNvSpPr>
          <p:nvPr>
            <p:ph type="sldNum" idx="11"/>
          </p:nvPr>
        </p:nvSpPr>
        <p:spPr/>
        <p:txBody>
          <a:bodyPr/>
          <a:lstStyle>
            <a:lvl1pPr>
              <a:defRPr/>
            </a:lvl1pPr>
          </a:lstStyle>
          <a:p>
            <a:fld id="{4B6E57B7-5601-48C7-A015-530E3C935343}" type="slidenum">
              <a:rPr lang="en-US" altLang="pt-PT"/>
              <a:pPr/>
              <a:t>‹#›</a:t>
            </a:fld>
            <a:endParaRPr lang="en-US" altLang="pt-PT"/>
          </a:p>
        </p:txBody>
      </p:sp>
    </p:spTree>
    <p:extLst>
      <p:ext uri="{BB962C8B-B14F-4D97-AF65-F5344CB8AC3E}">
        <p14:creationId xmlns:p14="http://schemas.microsoft.com/office/powerpoint/2010/main" val="174111121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77CB646-55CE-461B-9F4F-6E35AE90DC21}"/>
              </a:ext>
            </a:extLst>
          </p:cNvPr>
          <p:cNvSpPr>
            <a:spLocks noGrp="1"/>
          </p:cNvSpPr>
          <p:nvPr>
            <p:ph type="title"/>
          </p:nvPr>
        </p:nvSpPr>
        <p:spPr/>
        <p:txBody>
          <a:bodyPr/>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C9960716-E3E3-4DAB-8BC1-3709D330C4CE}"/>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9BBDAB20-79A2-4458-8F05-671FBA6D6074}"/>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0229C17A-806A-4C98-9E20-ACC96FCDA40F}"/>
              </a:ext>
            </a:extLst>
          </p:cNvPr>
          <p:cNvSpPr>
            <a:spLocks noGrp="1"/>
          </p:cNvSpPr>
          <p:nvPr>
            <p:ph type="sldNum" idx="11"/>
          </p:nvPr>
        </p:nvSpPr>
        <p:spPr/>
        <p:txBody>
          <a:bodyPr/>
          <a:lstStyle>
            <a:lvl1pPr>
              <a:defRPr/>
            </a:lvl1pPr>
          </a:lstStyle>
          <a:p>
            <a:fld id="{E3EE4608-067B-40C1-B665-61E6A587DA8A}" type="slidenum">
              <a:rPr lang="en-US" altLang="pt-PT"/>
              <a:pPr/>
              <a:t>‹#›</a:t>
            </a:fld>
            <a:endParaRPr lang="en-US" altLang="pt-PT"/>
          </a:p>
        </p:txBody>
      </p:sp>
    </p:spTree>
    <p:extLst>
      <p:ext uri="{BB962C8B-B14F-4D97-AF65-F5344CB8AC3E}">
        <p14:creationId xmlns:p14="http://schemas.microsoft.com/office/powerpoint/2010/main" val="38659746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AB48DE02-ED5E-4FB4-951A-00663FA4A62F}"/>
              </a:ext>
            </a:extLst>
          </p:cNvPr>
          <p:cNvSpPr>
            <a:spLocks noGrp="1"/>
          </p:cNvSpPr>
          <p:nvPr>
            <p:ph type="title" orient="vert"/>
          </p:nvPr>
        </p:nvSpPr>
        <p:spPr>
          <a:xfrm>
            <a:off x="7059613" y="274638"/>
            <a:ext cx="1873250" cy="5972175"/>
          </a:xfrm>
        </p:spPr>
        <p:txBody>
          <a:bodyPr vert="eaVert"/>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0E8DE9BF-D899-47E5-A923-AAB132E973E5}"/>
              </a:ext>
            </a:extLst>
          </p:cNvPr>
          <p:cNvSpPr>
            <a:spLocks noGrp="1"/>
          </p:cNvSpPr>
          <p:nvPr>
            <p:ph type="body" orient="vert" idx="1"/>
          </p:nvPr>
        </p:nvSpPr>
        <p:spPr>
          <a:xfrm>
            <a:off x="1435100" y="274638"/>
            <a:ext cx="5472113" cy="5972175"/>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D306384C-E7F9-4211-9B92-25569C5F02BF}"/>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FBBCFD55-74F5-444E-8CFC-DF74CD816CD7}"/>
              </a:ext>
            </a:extLst>
          </p:cNvPr>
          <p:cNvSpPr>
            <a:spLocks noGrp="1"/>
          </p:cNvSpPr>
          <p:nvPr>
            <p:ph type="sldNum" idx="11"/>
          </p:nvPr>
        </p:nvSpPr>
        <p:spPr/>
        <p:txBody>
          <a:bodyPr/>
          <a:lstStyle>
            <a:lvl1pPr>
              <a:defRPr/>
            </a:lvl1pPr>
          </a:lstStyle>
          <a:p>
            <a:fld id="{15FBFAE3-5473-4071-9A4F-22A577F2E53C}" type="slidenum">
              <a:rPr lang="en-US" altLang="pt-PT"/>
              <a:pPr/>
              <a:t>‹#›</a:t>
            </a:fld>
            <a:endParaRPr lang="en-US" altLang="pt-PT"/>
          </a:p>
        </p:txBody>
      </p:sp>
    </p:spTree>
    <p:extLst>
      <p:ext uri="{BB962C8B-B14F-4D97-AF65-F5344CB8AC3E}">
        <p14:creationId xmlns:p14="http://schemas.microsoft.com/office/powerpoint/2010/main" val="21886912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0EFB826-09CE-44FA-90D1-C80804184BF7}"/>
              </a:ext>
            </a:extLst>
          </p:cNvPr>
          <p:cNvSpPr>
            <a:spLocks noGrp="1"/>
          </p:cNvSpPr>
          <p:nvPr>
            <p:ph type="ctrTitle"/>
          </p:nvPr>
        </p:nvSpPr>
        <p:spPr>
          <a:xfrm>
            <a:off x="1143000" y="1122363"/>
            <a:ext cx="6858000" cy="2387600"/>
          </a:xfrm>
        </p:spPr>
        <p:txBody>
          <a:bodyPr anchor="b"/>
          <a:lstStyle>
            <a:lvl1pPr algn="ctr">
              <a:defRPr sz="6000"/>
            </a:lvl1pPr>
          </a:lstStyle>
          <a:p>
            <a:r>
              <a:rPr lang="sl-SI"/>
              <a:t>Kliknite, če želite urediti slog naslova matrice</a:t>
            </a:r>
            <a:endParaRPr lang="pt-PT"/>
          </a:p>
        </p:txBody>
      </p:sp>
      <p:sp>
        <p:nvSpPr>
          <p:cNvPr id="3" name="Podnaslov 2">
            <a:extLst>
              <a:ext uri="{FF2B5EF4-FFF2-40B4-BE49-F238E27FC236}">
                <a16:creationId xmlns:a16="http://schemas.microsoft.com/office/drawing/2014/main" id="{8C5DA1A9-7BD0-4BB3-A889-4201D4BCA00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endParaRPr lang="pt-PT"/>
          </a:p>
        </p:txBody>
      </p:sp>
      <p:sp>
        <p:nvSpPr>
          <p:cNvPr id="4" name="Označba mesta datuma 3">
            <a:extLst>
              <a:ext uri="{FF2B5EF4-FFF2-40B4-BE49-F238E27FC236}">
                <a16:creationId xmlns:a16="http://schemas.microsoft.com/office/drawing/2014/main" id="{4533E073-3CE8-4361-8518-AE23ADC30F13}"/>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3A34C0D3-5100-4A27-8A49-6464B006B025}"/>
              </a:ext>
            </a:extLst>
          </p:cNvPr>
          <p:cNvSpPr>
            <a:spLocks noGrp="1"/>
          </p:cNvSpPr>
          <p:nvPr>
            <p:ph type="sldNum" idx="11"/>
          </p:nvPr>
        </p:nvSpPr>
        <p:spPr/>
        <p:txBody>
          <a:bodyPr/>
          <a:lstStyle>
            <a:lvl1pPr>
              <a:defRPr/>
            </a:lvl1pPr>
          </a:lstStyle>
          <a:p>
            <a:fld id="{0B744149-753B-4254-AD67-DEDF42493053}" type="slidenum">
              <a:rPr lang="en-US" altLang="pt-PT"/>
              <a:pPr/>
              <a:t>‹#›</a:t>
            </a:fld>
            <a:endParaRPr lang="en-US" altLang="pt-PT"/>
          </a:p>
        </p:txBody>
      </p:sp>
    </p:spTree>
    <p:extLst>
      <p:ext uri="{BB962C8B-B14F-4D97-AF65-F5344CB8AC3E}">
        <p14:creationId xmlns:p14="http://schemas.microsoft.com/office/powerpoint/2010/main" val="264170668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9979B15-CAC3-4B45-B672-9FCA4DE7150E}"/>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BBE73624-0695-4A50-824C-9C654A17B922}"/>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373F7D76-557D-4F22-B048-CA1F71E31A87}"/>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D4B421F4-8D33-4A61-A3A1-EBD765CAB2E9}"/>
              </a:ext>
            </a:extLst>
          </p:cNvPr>
          <p:cNvSpPr>
            <a:spLocks noGrp="1"/>
          </p:cNvSpPr>
          <p:nvPr>
            <p:ph type="sldNum" idx="11"/>
          </p:nvPr>
        </p:nvSpPr>
        <p:spPr/>
        <p:txBody>
          <a:bodyPr/>
          <a:lstStyle>
            <a:lvl1pPr>
              <a:defRPr/>
            </a:lvl1pPr>
          </a:lstStyle>
          <a:p>
            <a:fld id="{DBCBDACA-B647-441F-B9A1-3B8D0E00464B}" type="slidenum">
              <a:rPr lang="en-US" altLang="pt-PT"/>
              <a:pPr/>
              <a:t>‹#›</a:t>
            </a:fld>
            <a:endParaRPr lang="en-US" altLang="pt-PT"/>
          </a:p>
        </p:txBody>
      </p:sp>
    </p:spTree>
    <p:extLst>
      <p:ext uri="{BB962C8B-B14F-4D97-AF65-F5344CB8AC3E}">
        <p14:creationId xmlns:p14="http://schemas.microsoft.com/office/powerpoint/2010/main" val="46772513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8C81E29-497B-4515-91B4-D5DA788BF0CA}"/>
              </a:ext>
            </a:extLst>
          </p:cNvPr>
          <p:cNvSpPr>
            <a:spLocks noGrp="1"/>
          </p:cNvSpPr>
          <p:nvPr>
            <p:ph type="title"/>
          </p:nvPr>
        </p:nvSpPr>
        <p:spPr>
          <a:xfrm>
            <a:off x="623888" y="1709738"/>
            <a:ext cx="7886700" cy="2852737"/>
          </a:xfrm>
        </p:spPr>
        <p:txBody>
          <a:bodyPr anchor="b"/>
          <a:lstStyle>
            <a:lvl1pPr>
              <a:defRPr sz="6000"/>
            </a:lvl1p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2D61F54D-86B1-47A9-9C0C-EF17BAA2691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D2426951-22B1-46FF-8F72-3E110EAF411F}"/>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32705D8C-B09E-4F7F-A8F6-5BDABF9B8D31}"/>
              </a:ext>
            </a:extLst>
          </p:cNvPr>
          <p:cNvSpPr>
            <a:spLocks noGrp="1"/>
          </p:cNvSpPr>
          <p:nvPr>
            <p:ph type="sldNum" idx="11"/>
          </p:nvPr>
        </p:nvSpPr>
        <p:spPr/>
        <p:txBody>
          <a:bodyPr/>
          <a:lstStyle>
            <a:lvl1pPr>
              <a:defRPr/>
            </a:lvl1pPr>
          </a:lstStyle>
          <a:p>
            <a:fld id="{8DA3C36A-5356-485A-AC49-79D6A7B50A54}" type="slidenum">
              <a:rPr lang="en-US" altLang="pt-PT"/>
              <a:pPr/>
              <a:t>‹#›</a:t>
            </a:fld>
            <a:endParaRPr lang="en-US" altLang="pt-PT"/>
          </a:p>
        </p:txBody>
      </p:sp>
    </p:spTree>
    <p:extLst>
      <p:ext uri="{BB962C8B-B14F-4D97-AF65-F5344CB8AC3E}">
        <p14:creationId xmlns:p14="http://schemas.microsoft.com/office/powerpoint/2010/main" val="160163891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0E7D47-D36E-442D-A9A6-A458961F9988}"/>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D23B7EDC-FC72-4452-BA27-7BE72EF8B619}"/>
              </a:ext>
            </a:extLst>
          </p:cNvPr>
          <p:cNvSpPr>
            <a:spLocks noGrp="1"/>
          </p:cNvSpPr>
          <p:nvPr>
            <p:ph sz="half" idx="1"/>
          </p:nvPr>
        </p:nvSpPr>
        <p:spPr>
          <a:xfrm>
            <a:off x="1435100" y="1447800"/>
            <a:ext cx="3671888"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vsebine 3">
            <a:extLst>
              <a:ext uri="{FF2B5EF4-FFF2-40B4-BE49-F238E27FC236}">
                <a16:creationId xmlns:a16="http://schemas.microsoft.com/office/drawing/2014/main" id="{184557F6-1260-4C39-8328-48A546813312}"/>
              </a:ext>
            </a:extLst>
          </p:cNvPr>
          <p:cNvSpPr>
            <a:spLocks noGrp="1"/>
          </p:cNvSpPr>
          <p:nvPr>
            <p:ph sz="half" idx="2"/>
          </p:nvPr>
        </p:nvSpPr>
        <p:spPr>
          <a:xfrm>
            <a:off x="5259388" y="1447800"/>
            <a:ext cx="3673475"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datuma 4">
            <a:extLst>
              <a:ext uri="{FF2B5EF4-FFF2-40B4-BE49-F238E27FC236}">
                <a16:creationId xmlns:a16="http://schemas.microsoft.com/office/drawing/2014/main" id="{36ABE625-71DB-4998-A59E-045737E78BC4}"/>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30A4A0E6-5CAA-4411-964C-80366933E6C1}"/>
              </a:ext>
            </a:extLst>
          </p:cNvPr>
          <p:cNvSpPr>
            <a:spLocks noGrp="1"/>
          </p:cNvSpPr>
          <p:nvPr>
            <p:ph type="sldNum" idx="11"/>
          </p:nvPr>
        </p:nvSpPr>
        <p:spPr/>
        <p:txBody>
          <a:bodyPr/>
          <a:lstStyle>
            <a:lvl1pPr>
              <a:defRPr/>
            </a:lvl1pPr>
          </a:lstStyle>
          <a:p>
            <a:fld id="{08B43B09-A1C5-44CF-9FD2-63A57D123973}" type="slidenum">
              <a:rPr lang="en-US" altLang="pt-PT"/>
              <a:pPr/>
              <a:t>‹#›</a:t>
            </a:fld>
            <a:endParaRPr lang="en-US" altLang="pt-PT"/>
          </a:p>
        </p:txBody>
      </p:sp>
    </p:spTree>
    <p:extLst>
      <p:ext uri="{BB962C8B-B14F-4D97-AF65-F5344CB8AC3E}">
        <p14:creationId xmlns:p14="http://schemas.microsoft.com/office/powerpoint/2010/main" val="395654241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83CB212-7C0D-47B8-9973-62141F295386}"/>
              </a:ext>
            </a:extLst>
          </p:cNvPr>
          <p:cNvSpPr>
            <a:spLocks noGrp="1"/>
          </p:cNvSpPr>
          <p:nvPr>
            <p:ph type="title"/>
          </p:nvPr>
        </p:nvSpPr>
        <p:spPr>
          <a:xfrm>
            <a:off x="630238" y="365125"/>
            <a:ext cx="7886700" cy="1325563"/>
          </a:xfrm>
        </p:spPr>
        <p:txBody>
          <a:body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123B6EFF-A6E1-4AFD-919C-424954F31FFD}"/>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B03DA39E-B284-4657-AE6B-AEAEBDFA3426}"/>
              </a:ext>
            </a:extLst>
          </p:cNvPr>
          <p:cNvSpPr>
            <a:spLocks noGrp="1"/>
          </p:cNvSpPr>
          <p:nvPr>
            <p:ph sz="half" idx="2"/>
          </p:nvPr>
        </p:nvSpPr>
        <p:spPr>
          <a:xfrm>
            <a:off x="630238" y="2505075"/>
            <a:ext cx="386873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besedila 4">
            <a:extLst>
              <a:ext uri="{FF2B5EF4-FFF2-40B4-BE49-F238E27FC236}">
                <a16:creationId xmlns:a16="http://schemas.microsoft.com/office/drawing/2014/main" id="{12BA7ECD-3E6E-4C5B-B450-EE881F45F02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4A6A65F2-3E94-4950-84FB-943D9AE86493}"/>
              </a:ext>
            </a:extLst>
          </p:cNvPr>
          <p:cNvSpPr>
            <a:spLocks noGrp="1"/>
          </p:cNvSpPr>
          <p:nvPr>
            <p:ph sz="quarter" idx="4"/>
          </p:nvPr>
        </p:nvSpPr>
        <p:spPr>
          <a:xfrm>
            <a:off x="4629150" y="2505075"/>
            <a:ext cx="38877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7" name="Označba mesta datuma 6">
            <a:extLst>
              <a:ext uri="{FF2B5EF4-FFF2-40B4-BE49-F238E27FC236}">
                <a16:creationId xmlns:a16="http://schemas.microsoft.com/office/drawing/2014/main" id="{FABF9510-53A4-4E17-A451-2E434E60CB37}"/>
              </a:ext>
            </a:extLst>
          </p:cNvPr>
          <p:cNvSpPr>
            <a:spLocks noGrp="1"/>
          </p:cNvSpPr>
          <p:nvPr>
            <p:ph type="dt" idx="10"/>
          </p:nvPr>
        </p:nvSpPr>
        <p:spPr/>
        <p:txBody>
          <a:bodyPr/>
          <a:lstStyle>
            <a:lvl1pPr>
              <a:defRPr/>
            </a:lvl1pPr>
          </a:lstStyle>
          <a:p>
            <a:r>
              <a:rPr lang="en-US" altLang="pt-PT"/>
              <a:t>Tuesday, September 24, 2019</a:t>
            </a:r>
          </a:p>
        </p:txBody>
      </p:sp>
      <p:sp>
        <p:nvSpPr>
          <p:cNvPr id="8" name="Označba mesta številke diapozitiva 7">
            <a:extLst>
              <a:ext uri="{FF2B5EF4-FFF2-40B4-BE49-F238E27FC236}">
                <a16:creationId xmlns:a16="http://schemas.microsoft.com/office/drawing/2014/main" id="{BB0C8E56-57A7-4416-98E7-09AC3D1A7CD4}"/>
              </a:ext>
            </a:extLst>
          </p:cNvPr>
          <p:cNvSpPr>
            <a:spLocks noGrp="1"/>
          </p:cNvSpPr>
          <p:nvPr>
            <p:ph type="sldNum" idx="11"/>
          </p:nvPr>
        </p:nvSpPr>
        <p:spPr/>
        <p:txBody>
          <a:bodyPr/>
          <a:lstStyle>
            <a:lvl1pPr>
              <a:defRPr/>
            </a:lvl1pPr>
          </a:lstStyle>
          <a:p>
            <a:fld id="{C7623951-DDF4-448C-A5CE-D042D76C7B04}" type="slidenum">
              <a:rPr lang="en-US" altLang="pt-PT"/>
              <a:pPr/>
              <a:t>‹#›</a:t>
            </a:fld>
            <a:endParaRPr lang="en-US" altLang="pt-PT"/>
          </a:p>
        </p:txBody>
      </p:sp>
    </p:spTree>
    <p:extLst>
      <p:ext uri="{BB962C8B-B14F-4D97-AF65-F5344CB8AC3E}">
        <p14:creationId xmlns:p14="http://schemas.microsoft.com/office/powerpoint/2010/main" val="412121360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8210AABA-59F5-4141-A774-2F974FC8A67B}"/>
              </a:ext>
            </a:extLst>
          </p:cNvPr>
          <p:cNvSpPr>
            <a:spLocks noGrp="1"/>
          </p:cNvSpPr>
          <p:nvPr>
            <p:ph type="title"/>
          </p:nvPr>
        </p:nvSpPr>
        <p:spPr/>
        <p:txBody>
          <a:bodyPr/>
          <a:lstStyle/>
          <a:p>
            <a:r>
              <a:rPr lang="sl-SI"/>
              <a:t>Kliknite, če želite urediti slog naslova matrice</a:t>
            </a:r>
            <a:endParaRPr lang="pt-PT"/>
          </a:p>
        </p:txBody>
      </p:sp>
      <p:sp>
        <p:nvSpPr>
          <p:cNvPr id="3" name="Označba mesta datuma 2">
            <a:extLst>
              <a:ext uri="{FF2B5EF4-FFF2-40B4-BE49-F238E27FC236}">
                <a16:creationId xmlns:a16="http://schemas.microsoft.com/office/drawing/2014/main" id="{4EA415E9-4922-4F74-B081-4F3FB969A6EA}"/>
              </a:ext>
            </a:extLst>
          </p:cNvPr>
          <p:cNvSpPr>
            <a:spLocks noGrp="1"/>
          </p:cNvSpPr>
          <p:nvPr>
            <p:ph type="dt" idx="10"/>
          </p:nvPr>
        </p:nvSpPr>
        <p:spPr/>
        <p:txBody>
          <a:bodyPr/>
          <a:lstStyle>
            <a:lvl1pPr>
              <a:defRPr/>
            </a:lvl1pPr>
          </a:lstStyle>
          <a:p>
            <a:r>
              <a:rPr lang="en-US" altLang="pt-PT"/>
              <a:t>Tuesday, September 24, 2019</a:t>
            </a:r>
          </a:p>
        </p:txBody>
      </p:sp>
      <p:sp>
        <p:nvSpPr>
          <p:cNvPr id="4" name="Označba mesta številke diapozitiva 3">
            <a:extLst>
              <a:ext uri="{FF2B5EF4-FFF2-40B4-BE49-F238E27FC236}">
                <a16:creationId xmlns:a16="http://schemas.microsoft.com/office/drawing/2014/main" id="{20B32241-DF7B-40D0-84F5-2ABCF1882FE2}"/>
              </a:ext>
            </a:extLst>
          </p:cNvPr>
          <p:cNvSpPr>
            <a:spLocks noGrp="1"/>
          </p:cNvSpPr>
          <p:nvPr>
            <p:ph type="sldNum" idx="11"/>
          </p:nvPr>
        </p:nvSpPr>
        <p:spPr/>
        <p:txBody>
          <a:bodyPr/>
          <a:lstStyle>
            <a:lvl1pPr>
              <a:defRPr/>
            </a:lvl1pPr>
          </a:lstStyle>
          <a:p>
            <a:fld id="{3AF11DFE-2B3F-42A6-AC2B-92E5BB29F0CC}" type="slidenum">
              <a:rPr lang="en-US" altLang="pt-PT"/>
              <a:pPr/>
              <a:t>‹#›</a:t>
            </a:fld>
            <a:endParaRPr lang="en-US" altLang="pt-PT"/>
          </a:p>
        </p:txBody>
      </p:sp>
    </p:spTree>
    <p:extLst>
      <p:ext uri="{BB962C8B-B14F-4D97-AF65-F5344CB8AC3E}">
        <p14:creationId xmlns:p14="http://schemas.microsoft.com/office/powerpoint/2010/main" val="108395354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21B65D22-F473-4EAA-89E8-E808FC554798}"/>
              </a:ext>
            </a:extLst>
          </p:cNvPr>
          <p:cNvSpPr>
            <a:spLocks noGrp="1"/>
          </p:cNvSpPr>
          <p:nvPr>
            <p:ph type="dt" idx="10"/>
          </p:nvPr>
        </p:nvSpPr>
        <p:spPr/>
        <p:txBody>
          <a:bodyPr/>
          <a:lstStyle>
            <a:lvl1pPr>
              <a:defRPr/>
            </a:lvl1pPr>
          </a:lstStyle>
          <a:p>
            <a:r>
              <a:rPr lang="en-US" altLang="pt-PT"/>
              <a:t>Tuesday, September 24, 2019</a:t>
            </a:r>
          </a:p>
        </p:txBody>
      </p:sp>
      <p:sp>
        <p:nvSpPr>
          <p:cNvPr id="3" name="Označba mesta številke diapozitiva 2">
            <a:extLst>
              <a:ext uri="{FF2B5EF4-FFF2-40B4-BE49-F238E27FC236}">
                <a16:creationId xmlns:a16="http://schemas.microsoft.com/office/drawing/2014/main" id="{590D4D3F-2780-470B-9F08-726650D950D0}"/>
              </a:ext>
            </a:extLst>
          </p:cNvPr>
          <p:cNvSpPr>
            <a:spLocks noGrp="1"/>
          </p:cNvSpPr>
          <p:nvPr>
            <p:ph type="sldNum" idx="11"/>
          </p:nvPr>
        </p:nvSpPr>
        <p:spPr/>
        <p:txBody>
          <a:bodyPr/>
          <a:lstStyle>
            <a:lvl1pPr>
              <a:defRPr/>
            </a:lvl1pPr>
          </a:lstStyle>
          <a:p>
            <a:fld id="{28D539B4-29E8-4F87-B571-DBFDCADC1678}" type="slidenum">
              <a:rPr lang="en-US" altLang="pt-PT"/>
              <a:pPr/>
              <a:t>‹#›</a:t>
            </a:fld>
            <a:endParaRPr lang="en-US" altLang="pt-PT"/>
          </a:p>
        </p:txBody>
      </p:sp>
    </p:spTree>
    <p:extLst>
      <p:ext uri="{BB962C8B-B14F-4D97-AF65-F5344CB8AC3E}">
        <p14:creationId xmlns:p14="http://schemas.microsoft.com/office/powerpoint/2010/main" val="54842084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8097482-1E55-4E35-881C-091B9CA6AEB1}"/>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6EE646A0-937C-4A11-8212-EBD3E98ABEDC}"/>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besedila 3">
            <a:extLst>
              <a:ext uri="{FF2B5EF4-FFF2-40B4-BE49-F238E27FC236}">
                <a16:creationId xmlns:a16="http://schemas.microsoft.com/office/drawing/2014/main" id="{C7AD168A-D680-4B1F-ABE9-2D1D3DB6566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0A4375A0-5880-4146-B6A1-1FAF25768F53}"/>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B6FEBDB9-CB4D-4B23-AB36-D6E66C07FA73}"/>
              </a:ext>
            </a:extLst>
          </p:cNvPr>
          <p:cNvSpPr>
            <a:spLocks noGrp="1"/>
          </p:cNvSpPr>
          <p:nvPr>
            <p:ph type="sldNum" idx="11"/>
          </p:nvPr>
        </p:nvSpPr>
        <p:spPr/>
        <p:txBody>
          <a:bodyPr/>
          <a:lstStyle>
            <a:lvl1pPr>
              <a:defRPr/>
            </a:lvl1pPr>
          </a:lstStyle>
          <a:p>
            <a:fld id="{5579895C-0843-47F6-9DFA-C689B82720AA}" type="slidenum">
              <a:rPr lang="en-US" altLang="pt-PT"/>
              <a:pPr/>
              <a:t>‹#›</a:t>
            </a:fld>
            <a:endParaRPr lang="en-US" altLang="pt-PT"/>
          </a:p>
        </p:txBody>
      </p:sp>
    </p:spTree>
    <p:extLst>
      <p:ext uri="{BB962C8B-B14F-4D97-AF65-F5344CB8AC3E}">
        <p14:creationId xmlns:p14="http://schemas.microsoft.com/office/powerpoint/2010/main" val="412172676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223E583-1A06-411D-92E7-FFB7C8B2D65A}"/>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9A7C1725-4616-43E1-AA5B-E4959A41BE9E}"/>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0135F97C-CD9A-4541-8038-1F4F9EB587BA}"/>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CC6437D9-8F64-4DA8-89DA-561A1B35E0AA}"/>
              </a:ext>
            </a:extLst>
          </p:cNvPr>
          <p:cNvSpPr>
            <a:spLocks noGrp="1"/>
          </p:cNvSpPr>
          <p:nvPr>
            <p:ph type="sldNum" idx="11"/>
          </p:nvPr>
        </p:nvSpPr>
        <p:spPr/>
        <p:txBody>
          <a:bodyPr/>
          <a:lstStyle>
            <a:lvl1pPr>
              <a:defRPr/>
            </a:lvl1pPr>
          </a:lstStyle>
          <a:p>
            <a:fld id="{0A049FB4-7B39-4CDD-BD5F-142B36A4773C}" type="slidenum">
              <a:rPr lang="en-US" altLang="pt-PT"/>
              <a:pPr/>
              <a:t>‹#›</a:t>
            </a:fld>
            <a:endParaRPr lang="en-US" altLang="pt-PT"/>
          </a:p>
        </p:txBody>
      </p:sp>
    </p:spTree>
    <p:extLst>
      <p:ext uri="{BB962C8B-B14F-4D97-AF65-F5344CB8AC3E}">
        <p14:creationId xmlns:p14="http://schemas.microsoft.com/office/powerpoint/2010/main" val="304019871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5B003BB-4279-4F3C-8FB4-1CCB679BF031}"/>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slike 2">
            <a:extLst>
              <a:ext uri="{FF2B5EF4-FFF2-40B4-BE49-F238E27FC236}">
                <a16:creationId xmlns:a16="http://schemas.microsoft.com/office/drawing/2014/main" id="{F9768731-12A3-4903-A63E-F63186072F1C}"/>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Označba mesta besedila 3">
            <a:extLst>
              <a:ext uri="{FF2B5EF4-FFF2-40B4-BE49-F238E27FC236}">
                <a16:creationId xmlns:a16="http://schemas.microsoft.com/office/drawing/2014/main" id="{1A6CCF80-8DB3-453E-B6C3-45696D66338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D983208F-CF4D-435E-B22D-CF4AC5B4E4D8}"/>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C413B01C-E75F-4673-BF30-0E53C3DD8261}"/>
              </a:ext>
            </a:extLst>
          </p:cNvPr>
          <p:cNvSpPr>
            <a:spLocks noGrp="1"/>
          </p:cNvSpPr>
          <p:nvPr>
            <p:ph type="sldNum" idx="11"/>
          </p:nvPr>
        </p:nvSpPr>
        <p:spPr/>
        <p:txBody>
          <a:bodyPr/>
          <a:lstStyle>
            <a:lvl1pPr>
              <a:defRPr/>
            </a:lvl1pPr>
          </a:lstStyle>
          <a:p>
            <a:fld id="{0BDB7889-2B44-484B-8BE2-F3627FC0A0D9}" type="slidenum">
              <a:rPr lang="en-US" altLang="pt-PT"/>
              <a:pPr/>
              <a:t>‹#›</a:t>
            </a:fld>
            <a:endParaRPr lang="en-US" altLang="pt-PT"/>
          </a:p>
        </p:txBody>
      </p:sp>
    </p:spTree>
    <p:extLst>
      <p:ext uri="{BB962C8B-B14F-4D97-AF65-F5344CB8AC3E}">
        <p14:creationId xmlns:p14="http://schemas.microsoft.com/office/powerpoint/2010/main" val="125625521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48FEC80-6530-4780-8044-15751623068F}"/>
              </a:ext>
            </a:extLst>
          </p:cNvPr>
          <p:cNvSpPr>
            <a:spLocks noGrp="1"/>
          </p:cNvSpPr>
          <p:nvPr>
            <p:ph type="title"/>
          </p:nvPr>
        </p:nvSpPr>
        <p:spPr/>
        <p:txBody>
          <a:bodyPr/>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BC7CF412-B858-466E-B4DA-6FA1DD871A3C}"/>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B8627F24-A974-4716-9D19-EAE8B8967456}"/>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9CEF81A9-3254-4A4E-9991-D5CE383649C9}"/>
              </a:ext>
            </a:extLst>
          </p:cNvPr>
          <p:cNvSpPr>
            <a:spLocks noGrp="1"/>
          </p:cNvSpPr>
          <p:nvPr>
            <p:ph type="sldNum" idx="11"/>
          </p:nvPr>
        </p:nvSpPr>
        <p:spPr/>
        <p:txBody>
          <a:bodyPr/>
          <a:lstStyle>
            <a:lvl1pPr>
              <a:defRPr/>
            </a:lvl1pPr>
          </a:lstStyle>
          <a:p>
            <a:fld id="{3FEEEB67-62E3-4741-99CA-BDF823ABEB78}" type="slidenum">
              <a:rPr lang="en-US" altLang="pt-PT"/>
              <a:pPr/>
              <a:t>‹#›</a:t>
            </a:fld>
            <a:endParaRPr lang="en-US" altLang="pt-PT"/>
          </a:p>
        </p:txBody>
      </p:sp>
    </p:spTree>
    <p:extLst>
      <p:ext uri="{BB962C8B-B14F-4D97-AF65-F5344CB8AC3E}">
        <p14:creationId xmlns:p14="http://schemas.microsoft.com/office/powerpoint/2010/main" val="396398887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A15751F9-2D86-4A87-B9BA-0C64B70FFF19}"/>
              </a:ext>
            </a:extLst>
          </p:cNvPr>
          <p:cNvSpPr>
            <a:spLocks noGrp="1"/>
          </p:cNvSpPr>
          <p:nvPr>
            <p:ph type="title" orient="vert"/>
          </p:nvPr>
        </p:nvSpPr>
        <p:spPr>
          <a:xfrm>
            <a:off x="7059613" y="274638"/>
            <a:ext cx="1873250" cy="5972175"/>
          </a:xfrm>
        </p:spPr>
        <p:txBody>
          <a:bodyPr vert="eaVert"/>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71AD8574-6B33-487F-AE9F-EF320D13C45E}"/>
              </a:ext>
            </a:extLst>
          </p:cNvPr>
          <p:cNvSpPr>
            <a:spLocks noGrp="1"/>
          </p:cNvSpPr>
          <p:nvPr>
            <p:ph type="body" orient="vert" idx="1"/>
          </p:nvPr>
        </p:nvSpPr>
        <p:spPr>
          <a:xfrm>
            <a:off x="1435100" y="274638"/>
            <a:ext cx="5472113" cy="5972175"/>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49209B59-2320-4B25-9BE4-A67EE2E57228}"/>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A8600088-0EAC-49BC-AA4D-B3E1FC6982C8}"/>
              </a:ext>
            </a:extLst>
          </p:cNvPr>
          <p:cNvSpPr>
            <a:spLocks noGrp="1"/>
          </p:cNvSpPr>
          <p:nvPr>
            <p:ph type="sldNum" idx="11"/>
          </p:nvPr>
        </p:nvSpPr>
        <p:spPr/>
        <p:txBody>
          <a:bodyPr/>
          <a:lstStyle>
            <a:lvl1pPr>
              <a:defRPr/>
            </a:lvl1pPr>
          </a:lstStyle>
          <a:p>
            <a:fld id="{21278B70-BCE1-4268-B263-9EF972201EDA}" type="slidenum">
              <a:rPr lang="en-US" altLang="pt-PT"/>
              <a:pPr/>
              <a:t>‹#›</a:t>
            </a:fld>
            <a:endParaRPr lang="en-US" altLang="pt-PT"/>
          </a:p>
        </p:txBody>
      </p:sp>
    </p:spTree>
    <p:extLst>
      <p:ext uri="{BB962C8B-B14F-4D97-AF65-F5344CB8AC3E}">
        <p14:creationId xmlns:p14="http://schemas.microsoft.com/office/powerpoint/2010/main" val="84227031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50A6347D-C4B2-4AF9-9EA4-2B9BC4FC4A24}"/>
              </a:ext>
            </a:extLst>
          </p:cNvPr>
          <p:cNvSpPr>
            <a:spLocks noGrp="1"/>
          </p:cNvSpPr>
          <p:nvPr>
            <p:ph type="ctrTitle"/>
          </p:nvPr>
        </p:nvSpPr>
        <p:spPr>
          <a:xfrm>
            <a:off x="1143000" y="1122363"/>
            <a:ext cx="6858000" cy="2387600"/>
          </a:xfrm>
        </p:spPr>
        <p:txBody>
          <a:bodyPr anchor="b"/>
          <a:lstStyle>
            <a:lvl1pPr algn="ctr">
              <a:defRPr sz="6000"/>
            </a:lvl1pPr>
          </a:lstStyle>
          <a:p>
            <a:r>
              <a:rPr lang="sl-SI"/>
              <a:t>Kliknite, če želite urediti slog naslova matrice</a:t>
            </a:r>
            <a:endParaRPr lang="pt-PT"/>
          </a:p>
        </p:txBody>
      </p:sp>
      <p:sp>
        <p:nvSpPr>
          <p:cNvPr id="3" name="Podnaslov 2">
            <a:extLst>
              <a:ext uri="{FF2B5EF4-FFF2-40B4-BE49-F238E27FC236}">
                <a16:creationId xmlns:a16="http://schemas.microsoft.com/office/drawing/2014/main" id="{66B9A2CE-9363-411C-9C48-6B091466832F}"/>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endParaRPr lang="pt-PT"/>
          </a:p>
        </p:txBody>
      </p:sp>
      <p:sp>
        <p:nvSpPr>
          <p:cNvPr id="4" name="Označba mesta datuma 3">
            <a:extLst>
              <a:ext uri="{FF2B5EF4-FFF2-40B4-BE49-F238E27FC236}">
                <a16:creationId xmlns:a16="http://schemas.microsoft.com/office/drawing/2014/main" id="{ED34541A-38DC-4A7F-A996-ED9661D944D9}"/>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9DDCEA27-8AF9-4B84-B370-7F357D7CB071}"/>
              </a:ext>
            </a:extLst>
          </p:cNvPr>
          <p:cNvSpPr>
            <a:spLocks noGrp="1"/>
          </p:cNvSpPr>
          <p:nvPr>
            <p:ph type="sldNum" idx="11"/>
          </p:nvPr>
        </p:nvSpPr>
        <p:spPr/>
        <p:txBody>
          <a:bodyPr/>
          <a:lstStyle>
            <a:lvl1pPr>
              <a:defRPr/>
            </a:lvl1pPr>
          </a:lstStyle>
          <a:p>
            <a:fld id="{3ED7088C-9496-4B50-B80B-98BD92079CE6}" type="slidenum">
              <a:rPr lang="en-US" altLang="pt-PT"/>
              <a:pPr/>
              <a:t>‹#›</a:t>
            </a:fld>
            <a:endParaRPr lang="en-US" altLang="pt-PT"/>
          </a:p>
        </p:txBody>
      </p:sp>
    </p:spTree>
    <p:extLst>
      <p:ext uri="{BB962C8B-B14F-4D97-AF65-F5344CB8AC3E}">
        <p14:creationId xmlns:p14="http://schemas.microsoft.com/office/powerpoint/2010/main" val="343201292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48F6EA6-7BD1-4CDD-B35B-232732566C36}"/>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EC48A03B-0320-419D-A439-D164CB06E01F}"/>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ABA8D61C-FCB8-4C28-ADBB-DBFA15364109}"/>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2B4428A5-766A-43C4-8F6C-56744B0D70EA}"/>
              </a:ext>
            </a:extLst>
          </p:cNvPr>
          <p:cNvSpPr>
            <a:spLocks noGrp="1"/>
          </p:cNvSpPr>
          <p:nvPr>
            <p:ph type="sldNum" idx="11"/>
          </p:nvPr>
        </p:nvSpPr>
        <p:spPr/>
        <p:txBody>
          <a:bodyPr/>
          <a:lstStyle>
            <a:lvl1pPr>
              <a:defRPr/>
            </a:lvl1pPr>
          </a:lstStyle>
          <a:p>
            <a:fld id="{A09EFE8C-D116-4748-930B-E2F8D878A659}" type="slidenum">
              <a:rPr lang="en-US" altLang="pt-PT"/>
              <a:pPr/>
              <a:t>‹#›</a:t>
            </a:fld>
            <a:endParaRPr lang="en-US" altLang="pt-PT"/>
          </a:p>
        </p:txBody>
      </p:sp>
    </p:spTree>
    <p:extLst>
      <p:ext uri="{BB962C8B-B14F-4D97-AF65-F5344CB8AC3E}">
        <p14:creationId xmlns:p14="http://schemas.microsoft.com/office/powerpoint/2010/main" val="34782297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C0F60B9-E54E-4505-B4F7-D0B68509A078}"/>
              </a:ext>
            </a:extLst>
          </p:cNvPr>
          <p:cNvSpPr>
            <a:spLocks noGrp="1"/>
          </p:cNvSpPr>
          <p:nvPr>
            <p:ph type="title"/>
          </p:nvPr>
        </p:nvSpPr>
        <p:spPr>
          <a:xfrm>
            <a:off x="623888" y="1709738"/>
            <a:ext cx="7886700" cy="2852737"/>
          </a:xfrm>
        </p:spPr>
        <p:txBody>
          <a:bodyPr anchor="b"/>
          <a:lstStyle>
            <a:lvl1pPr>
              <a:defRPr sz="6000"/>
            </a:lvl1p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C1D3C469-F38D-4722-941D-52DA94BDFCB3}"/>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57473206-D940-4C0C-BB6D-479E9AD19A16}"/>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214CC3ED-722E-4CBF-8371-DEAACD06E51C}"/>
              </a:ext>
            </a:extLst>
          </p:cNvPr>
          <p:cNvSpPr>
            <a:spLocks noGrp="1"/>
          </p:cNvSpPr>
          <p:nvPr>
            <p:ph type="sldNum" idx="11"/>
          </p:nvPr>
        </p:nvSpPr>
        <p:spPr/>
        <p:txBody>
          <a:bodyPr/>
          <a:lstStyle>
            <a:lvl1pPr>
              <a:defRPr/>
            </a:lvl1pPr>
          </a:lstStyle>
          <a:p>
            <a:fld id="{58B0EC47-B76B-4C81-A3BF-F9DCE1416AA8}" type="slidenum">
              <a:rPr lang="en-US" altLang="pt-PT"/>
              <a:pPr/>
              <a:t>‹#›</a:t>
            </a:fld>
            <a:endParaRPr lang="en-US" altLang="pt-PT"/>
          </a:p>
        </p:txBody>
      </p:sp>
    </p:spTree>
    <p:extLst>
      <p:ext uri="{BB962C8B-B14F-4D97-AF65-F5344CB8AC3E}">
        <p14:creationId xmlns:p14="http://schemas.microsoft.com/office/powerpoint/2010/main" val="2254902506"/>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8BB033B-3BAC-47EC-B9F0-B0C75D232F9A}"/>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9168DC62-FAAF-4A98-AE06-DCD77A7E7DC4}"/>
              </a:ext>
            </a:extLst>
          </p:cNvPr>
          <p:cNvSpPr>
            <a:spLocks noGrp="1"/>
          </p:cNvSpPr>
          <p:nvPr>
            <p:ph sz="half" idx="1"/>
          </p:nvPr>
        </p:nvSpPr>
        <p:spPr>
          <a:xfrm>
            <a:off x="1435100" y="1447800"/>
            <a:ext cx="3671888"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vsebine 3">
            <a:extLst>
              <a:ext uri="{FF2B5EF4-FFF2-40B4-BE49-F238E27FC236}">
                <a16:creationId xmlns:a16="http://schemas.microsoft.com/office/drawing/2014/main" id="{B7F10257-C17A-4D84-801F-CA1F53D8BD20}"/>
              </a:ext>
            </a:extLst>
          </p:cNvPr>
          <p:cNvSpPr>
            <a:spLocks noGrp="1"/>
          </p:cNvSpPr>
          <p:nvPr>
            <p:ph sz="half" idx="2"/>
          </p:nvPr>
        </p:nvSpPr>
        <p:spPr>
          <a:xfrm>
            <a:off x="5259388" y="1447800"/>
            <a:ext cx="3673475"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datuma 4">
            <a:extLst>
              <a:ext uri="{FF2B5EF4-FFF2-40B4-BE49-F238E27FC236}">
                <a16:creationId xmlns:a16="http://schemas.microsoft.com/office/drawing/2014/main" id="{B9D3633F-2798-4B32-A583-86D0B2A231EE}"/>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ACCB2FCE-3C71-4619-A742-F321C4BA4426}"/>
              </a:ext>
            </a:extLst>
          </p:cNvPr>
          <p:cNvSpPr>
            <a:spLocks noGrp="1"/>
          </p:cNvSpPr>
          <p:nvPr>
            <p:ph type="sldNum" idx="11"/>
          </p:nvPr>
        </p:nvSpPr>
        <p:spPr/>
        <p:txBody>
          <a:bodyPr/>
          <a:lstStyle>
            <a:lvl1pPr>
              <a:defRPr/>
            </a:lvl1pPr>
          </a:lstStyle>
          <a:p>
            <a:fld id="{9C9788DE-9674-4364-A366-C1D1A9F9CB4A}" type="slidenum">
              <a:rPr lang="en-US" altLang="pt-PT"/>
              <a:pPr/>
              <a:t>‹#›</a:t>
            </a:fld>
            <a:endParaRPr lang="en-US" altLang="pt-PT"/>
          </a:p>
        </p:txBody>
      </p:sp>
    </p:spTree>
    <p:extLst>
      <p:ext uri="{BB962C8B-B14F-4D97-AF65-F5344CB8AC3E}">
        <p14:creationId xmlns:p14="http://schemas.microsoft.com/office/powerpoint/2010/main" val="1724953626"/>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5A60B3C-2DCB-4982-A149-897DABC4202B}"/>
              </a:ext>
            </a:extLst>
          </p:cNvPr>
          <p:cNvSpPr>
            <a:spLocks noGrp="1"/>
          </p:cNvSpPr>
          <p:nvPr>
            <p:ph type="title"/>
          </p:nvPr>
        </p:nvSpPr>
        <p:spPr>
          <a:xfrm>
            <a:off x="630238" y="365125"/>
            <a:ext cx="7886700" cy="1325563"/>
          </a:xfrm>
        </p:spPr>
        <p:txBody>
          <a:body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56CE5420-9738-4918-93B0-FB37CDEE70AA}"/>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4F87011F-C505-47B0-B45A-967065449A26}"/>
              </a:ext>
            </a:extLst>
          </p:cNvPr>
          <p:cNvSpPr>
            <a:spLocks noGrp="1"/>
          </p:cNvSpPr>
          <p:nvPr>
            <p:ph sz="half" idx="2"/>
          </p:nvPr>
        </p:nvSpPr>
        <p:spPr>
          <a:xfrm>
            <a:off x="630238" y="2505075"/>
            <a:ext cx="386873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besedila 4">
            <a:extLst>
              <a:ext uri="{FF2B5EF4-FFF2-40B4-BE49-F238E27FC236}">
                <a16:creationId xmlns:a16="http://schemas.microsoft.com/office/drawing/2014/main" id="{9067C9A4-E167-4F25-ACB1-9634AD9D8CE1}"/>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07BCF247-C694-4DC7-9CF0-697A616CE923}"/>
              </a:ext>
            </a:extLst>
          </p:cNvPr>
          <p:cNvSpPr>
            <a:spLocks noGrp="1"/>
          </p:cNvSpPr>
          <p:nvPr>
            <p:ph sz="quarter" idx="4"/>
          </p:nvPr>
        </p:nvSpPr>
        <p:spPr>
          <a:xfrm>
            <a:off x="4629150" y="2505075"/>
            <a:ext cx="38877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7" name="Označba mesta datuma 6">
            <a:extLst>
              <a:ext uri="{FF2B5EF4-FFF2-40B4-BE49-F238E27FC236}">
                <a16:creationId xmlns:a16="http://schemas.microsoft.com/office/drawing/2014/main" id="{AA91DB5D-8595-4F5F-92A7-BC91760F43A1}"/>
              </a:ext>
            </a:extLst>
          </p:cNvPr>
          <p:cNvSpPr>
            <a:spLocks noGrp="1"/>
          </p:cNvSpPr>
          <p:nvPr>
            <p:ph type="dt" idx="10"/>
          </p:nvPr>
        </p:nvSpPr>
        <p:spPr/>
        <p:txBody>
          <a:bodyPr/>
          <a:lstStyle>
            <a:lvl1pPr>
              <a:defRPr/>
            </a:lvl1pPr>
          </a:lstStyle>
          <a:p>
            <a:r>
              <a:rPr lang="en-US" altLang="pt-PT"/>
              <a:t>Tuesday, September 24, 2019</a:t>
            </a:r>
          </a:p>
        </p:txBody>
      </p:sp>
      <p:sp>
        <p:nvSpPr>
          <p:cNvPr id="8" name="Označba mesta številke diapozitiva 7">
            <a:extLst>
              <a:ext uri="{FF2B5EF4-FFF2-40B4-BE49-F238E27FC236}">
                <a16:creationId xmlns:a16="http://schemas.microsoft.com/office/drawing/2014/main" id="{1B2C40C9-3EF3-4945-9047-08B725A35AD1}"/>
              </a:ext>
            </a:extLst>
          </p:cNvPr>
          <p:cNvSpPr>
            <a:spLocks noGrp="1"/>
          </p:cNvSpPr>
          <p:nvPr>
            <p:ph type="sldNum" idx="11"/>
          </p:nvPr>
        </p:nvSpPr>
        <p:spPr/>
        <p:txBody>
          <a:bodyPr/>
          <a:lstStyle>
            <a:lvl1pPr>
              <a:defRPr/>
            </a:lvl1pPr>
          </a:lstStyle>
          <a:p>
            <a:fld id="{B3C22711-434D-4B38-9FC0-769AFAA9AA43}" type="slidenum">
              <a:rPr lang="en-US" altLang="pt-PT"/>
              <a:pPr/>
              <a:t>‹#›</a:t>
            </a:fld>
            <a:endParaRPr lang="en-US" altLang="pt-PT"/>
          </a:p>
        </p:txBody>
      </p:sp>
    </p:spTree>
    <p:extLst>
      <p:ext uri="{BB962C8B-B14F-4D97-AF65-F5344CB8AC3E}">
        <p14:creationId xmlns:p14="http://schemas.microsoft.com/office/powerpoint/2010/main" val="4230457122"/>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B7698F2-3A3F-420E-8AB7-5E8340106340}"/>
              </a:ext>
            </a:extLst>
          </p:cNvPr>
          <p:cNvSpPr>
            <a:spLocks noGrp="1"/>
          </p:cNvSpPr>
          <p:nvPr>
            <p:ph type="title"/>
          </p:nvPr>
        </p:nvSpPr>
        <p:spPr/>
        <p:txBody>
          <a:bodyPr/>
          <a:lstStyle/>
          <a:p>
            <a:r>
              <a:rPr lang="sl-SI"/>
              <a:t>Kliknite, če želite urediti slog naslova matrice</a:t>
            </a:r>
            <a:endParaRPr lang="pt-PT"/>
          </a:p>
        </p:txBody>
      </p:sp>
      <p:sp>
        <p:nvSpPr>
          <p:cNvPr id="3" name="Označba mesta datuma 2">
            <a:extLst>
              <a:ext uri="{FF2B5EF4-FFF2-40B4-BE49-F238E27FC236}">
                <a16:creationId xmlns:a16="http://schemas.microsoft.com/office/drawing/2014/main" id="{ADC6B0AD-2FF6-42C7-9729-66A6CC5A0726}"/>
              </a:ext>
            </a:extLst>
          </p:cNvPr>
          <p:cNvSpPr>
            <a:spLocks noGrp="1"/>
          </p:cNvSpPr>
          <p:nvPr>
            <p:ph type="dt" idx="10"/>
          </p:nvPr>
        </p:nvSpPr>
        <p:spPr/>
        <p:txBody>
          <a:bodyPr/>
          <a:lstStyle>
            <a:lvl1pPr>
              <a:defRPr/>
            </a:lvl1pPr>
          </a:lstStyle>
          <a:p>
            <a:r>
              <a:rPr lang="en-US" altLang="pt-PT"/>
              <a:t>Tuesday, September 24, 2019</a:t>
            </a:r>
          </a:p>
        </p:txBody>
      </p:sp>
      <p:sp>
        <p:nvSpPr>
          <p:cNvPr id="4" name="Označba mesta številke diapozitiva 3">
            <a:extLst>
              <a:ext uri="{FF2B5EF4-FFF2-40B4-BE49-F238E27FC236}">
                <a16:creationId xmlns:a16="http://schemas.microsoft.com/office/drawing/2014/main" id="{5D1F5D1C-CECF-40C4-BFD1-1CDC9ED3D8C5}"/>
              </a:ext>
            </a:extLst>
          </p:cNvPr>
          <p:cNvSpPr>
            <a:spLocks noGrp="1"/>
          </p:cNvSpPr>
          <p:nvPr>
            <p:ph type="sldNum" idx="11"/>
          </p:nvPr>
        </p:nvSpPr>
        <p:spPr/>
        <p:txBody>
          <a:bodyPr/>
          <a:lstStyle>
            <a:lvl1pPr>
              <a:defRPr/>
            </a:lvl1pPr>
          </a:lstStyle>
          <a:p>
            <a:fld id="{20A085E2-0724-499A-8F1D-3DB3884D690C}" type="slidenum">
              <a:rPr lang="en-US" altLang="pt-PT"/>
              <a:pPr/>
              <a:t>‹#›</a:t>
            </a:fld>
            <a:endParaRPr lang="en-US" altLang="pt-PT"/>
          </a:p>
        </p:txBody>
      </p:sp>
    </p:spTree>
    <p:extLst>
      <p:ext uri="{BB962C8B-B14F-4D97-AF65-F5344CB8AC3E}">
        <p14:creationId xmlns:p14="http://schemas.microsoft.com/office/powerpoint/2010/main" val="2460264483"/>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CC876FE6-37C3-4A51-BFEC-A56A9052AB1D}"/>
              </a:ext>
            </a:extLst>
          </p:cNvPr>
          <p:cNvSpPr>
            <a:spLocks noGrp="1"/>
          </p:cNvSpPr>
          <p:nvPr>
            <p:ph type="dt" idx="10"/>
          </p:nvPr>
        </p:nvSpPr>
        <p:spPr/>
        <p:txBody>
          <a:bodyPr/>
          <a:lstStyle>
            <a:lvl1pPr>
              <a:defRPr/>
            </a:lvl1pPr>
          </a:lstStyle>
          <a:p>
            <a:r>
              <a:rPr lang="en-US" altLang="pt-PT"/>
              <a:t>Tuesday, September 24, 2019</a:t>
            </a:r>
          </a:p>
        </p:txBody>
      </p:sp>
      <p:sp>
        <p:nvSpPr>
          <p:cNvPr id="3" name="Označba mesta številke diapozitiva 2">
            <a:extLst>
              <a:ext uri="{FF2B5EF4-FFF2-40B4-BE49-F238E27FC236}">
                <a16:creationId xmlns:a16="http://schemas.microsoft.com/office/drawing/2014/main" id="{8753AA15-8C90-4408-921D-7496A9009FD3}"/>
              </a:ext>
            </a:extLst>
          </p:cNvPr>
          <p:cNvSpPr>
            <a:spLocks noGrp="1"/>
          </p:cNvSpPr>
          <p:nvPr>
            <p:ph type="sldNum" idx="11"/>
          </p:nvPr>
        </p:nvSpPr>
        <p:spPr/>
        <p:txBody>
          <a:bodyPr/>
          <a:lstStyle>
            <a:lvl1pPr>
              <a:defRPr/>
            </a:lvl1pPr>
          </a:lstStyle>
          <a:p>
            <a:fld id="{775C36A1-6449-4B96-98CA-5671507C5F95}" type="slidenum">
              <a:rPr lang="en-US" altLang="pt-PT"/>
              <a:pPr/>
              <a:t>‹#›</a:t>
            </a:fld>
            <a:endParaRPr lang="en-US" altLang="pt-PT"/>
          </a:p>
        </p:txBody>
      </p:sp>
    </p:spTree>
    <p:extLst>
      <p:ext uri="{BB962C8B-B14F-4D97-AF65-F5344CB8AC3E}">
        <p14:creationId xmlns:p14="http://schemas.microsoft.com/office/powerpoint/2010/main" val="337265349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01CD0D35-CCF4-41B3-BE13-FDC704BA6372}"/>
              </a:ext>
            </a:extLst>
          </p:cNvPr>
          <p:cNvSpPr>
            <a:spLocks noGrp="1"/>
          </p:cNvSpPr>
          <p:nvPr>
            <p:ph type="title"/>
          </p:nvPr>
        </p:nvSpPr>
        <p:spPr>
          <a:xfrm>
            <a:off x="623888" y="1709738"/>
            <a:ext cx="7886700" cy="2852737"/>
          </a:xfrm>
        </p:spPr>
        <p:txBody>
          <a:bodyPr anchor="b"/>
          <a:lstStyle>
            <a:lvl1pPr>
              <a:defRPr sz="6000"/>
            </a:lvl1p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275033A5-2EFD-48C0-8A44-01FA0E7228B7}"/>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DE459D5C-9F2E-4409-8AA0-F2DD5CFCBDE6}"/>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ACB36803-A123-4A4F-9B6F-67DBBC7A7910}"/>
              </a:ext>
            </a:extLst>
          </p:cNvPr>
          <p:cNvSpPr>
            <a:spLocks noGrp="1"/>
          </p:cNvSpPr>
          <p:nvPr>
            <p:ph type="sldNum" idx="11"/>
          </p:nvPr>
        </p:nvSpPr>
        <p:spPr/>
        <p:txBody>
          <a:bodyPr/>
          <a:lstStyle>
            <a:lvl1pPr>
              <a:defRPr/>
            </a:lvl1pPr>
          </a:lstStyle>
          <a:p>
            <a:fld id="{0885E16C-CB2C-4714-B9DF-F00EAE4D3A80}" type="slidenum">
              <a:rPr lang="en-US" altLang="pt-PT"/>
              <a:pPr/>
              <a:t>‹#›</a:t>
            </a:fld>
            <a:endParaRPr lang="en-US" altLang="pt-PT"/>
          </a:p>
        </p:txBody>
      </p:sp>
    </p:spTree>
    <p:extLst>
      <p:ext uri="{BB962C8B-B14F-4D97-AF65-F5344CB8AC3E}">
        <p14:creationId xmlns:p14="http://schemas.microsoft.com/office/powerpoint/2010/main" val="75638861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C61EA64-1A8E-4373-A1BB-348540BF0DA9}"/>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E7A546F7-301A-4862-A23E-5EAE42B4514E}"/>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besedila 3">
            <a:extLst>
              <a:ext uri="{FF2B5EF4-FFF2-40B4-BE49-F238E27FC236}">
                <a16:creationId xmlns:a16="http://schemas.microsoft.com/office/drawing/2014/main" id="{73A1E240-75AF-4A41-A976-D9DBA5FA72FF}"/>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A3D85609-8EC8-40CD-8CBA-B726A9907213}"/>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CE7FD2D4-11CF-455A-B1E9-065AC4FC3609}"/>
              </a:ext>
            </a:extLst>
          </p:cNvPr>
          <p:cNvSpPr>
            <a:spLocks noGrp="1"/>
          </p:cNvSpPr>
          <p:nvPr>
            <p:ph type="sldNum" idx="11"/>
          </p:nvPr>
        </p:nvSpPr>
        <p:spPr/>
        <p:txBody>
          <a:bodyPr/>
          <a:lstStyle>
            <a:lvl1pPr>
              <a:defRPr/>
            </a:lvl1pPr>
          </a:lstStyle>
          <a:p>
            <a:fld id="{F2AACCB8-0328-4A52-8F8C-92542B641E9C}" type="slidenum">
              <a:rPr lang="en-US" altLang="pt-PT"/>
              <a:pPr/>
              <a:t>‹#›</a:t>
            </a:fld>
            <a:endParaRPr lang="en-US" altLang="pt-PT"/>
          </a:p>
        </p:txBody>
      </p:sp>
    </p:spTree>
    <p:extLst>
      <p:ext uri="{BB962C8B-B14F-4D97-AF65-F5344CB8AC3E}">
        <p14:creationId xmlns:p14="http://schemas.microsoft.com/office/powerpoint/2010/main" val="101396201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9ACD1FBD-4A56-4881-8D6D-DFFCCC4A9DE8}"/>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slike 2">
            <a:extLst>
              <a:ext uri="{FF2B5EF4-FFF2-40B4-BE49-F238E27FC236}">
                <a16:creationId xmlns:a16="http://schemas.microsoft.com/office/drawing/2014/main" id="{27CCF0B2-A497-4425-8CC1-A990B0D24D27}"/>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Označba mesta besedila 3">
            <a:extLst>
              <a:ext uri="{FF2B5EF4-FFF2-40B4-BE49-F238E27FC236}">
                <a16:creationId xmlns:a16="http://schemas.microsoft.com/office/drawing/2014/main" id="{4EB275BF-5E58-457B-B0AF-ACE92A84A6A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0507C61D-D821-4155-890E-9AA261C9E203}"/>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5CFC048C-3FFA-4B7D-A46E-1E570F5D50B5}"/>
              </a:ext>
            </a:extLst>
          </p:cNvPr>
          <p:cNvSpPr>
            <a:spLocks noGrp="1"/>
          </p:cNvSpPr>
          <p:nvPr>
            <p:ph type="sldNum" idx="11"/>
          </p:nvPr>
        </p:nvSpPr>
        <p:spPr/>
        <p:txBody>
          <a:bodyPr/>
          <a:lstStyle>
            <a:lvl1pPr>
              <a:defRPr/>
            </a:lvl1pPr>
          </a:lstStyle>
          <a:p>
            <a:fld id="{F7CB3AF7-1836-48F6-82B6-CF5D519751F9}" type="slidenum">
              <a:rPr lang="en-US" altLang="pt-PT"/>
              <a:pPr/>
              <a:t>‹#›</a:t>
            </a:fld>
            <a:endParaRPr lang="en-US" altLang="pt-PT"/>
          </a:p>
        </p:txBody>
      </p:sp>
    </p:spTree>
    <p:extLst>
      <p:ext uri="{BB962C8B-B14F-4D97-AF65-F5344CB8AC3E}">
        <p14:creationId xmlns:p14="http://schemas.microsoft.com/office/powerpoint/2010/main" val="225676905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A8BF890-CE2C-4B08-B204-F2FF1C0CC52C}"/>
              </a:ext>
            </a:extLst>
          </p:cNvPr>
          <p:cNvSpPr>
            <a:spLocks noGrp="1"/>
          </p:cNvSpPr>
          <p:nvPr>
            <p:ph type="title"/>
          </p:nvPr>
        </p:nvSpPr>
        <p:spPr/>
        <p:txBody>
          <a:bodyPr/>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A48B1672-9D23-4C0C-BBBF-9BC4C1F8EBF3}"/>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2D03BA93-79A8-4CBF-BDBE-74C54DE2AC9E}"/>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7DCF4684-0B32-438D-B610-639820E1FB0A}"/>
              </a:ext>
            </a:extLst>
          </p:cNvPr>
          <p:cNvSpPr>
            <a:spLocks noGrp="1"/>
          </p:cNvSpPr>
          <p:nvPr>
            <p:ph type="sldNum" idx="11"/>
          </p:nvPr>
        </p:nvSpPr>
        <p:spPr/>
        <p:txBody>
          <a:bodyPr/>
          <a:lstStyle>
            <a:lvl1pPr>
              <a:defRPr/>
            </a:lvl1pPr>
          </a:lstStyle>
          <a:p>
            <a:fld id="{47B77C2B-D382-4A02-8398-B2D2E7A34C86}" type="slidenum">
              <a:rPr lang="en-US" altLang="pt-PT"/>
              <a:pPr/>
              <a:t>‹#›</a:t>
            </a:fld>
            <a:endParaRPr lang="en-US" altLang="pt-PT"/>
          </a:p>
        </p:txBody>
      </p:sp>
    </p:spTree>
    <p:extLst>
      <p:ext uri="{BB962C8B-B14F-4D97-AF65-F5344CB8AC3E}">
        <p14:creationId xmlns:p14="http://schemas.microsoft.com/office/powerpoint/2010/main" val="189624670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83C7DB25-8137-4CD3-B7B6-AB286743C64B}"/>
              </a:ext>
            </a:extLst>
          </p:cNvPr>
          <p:cNvSpPr>
            <a:spLocks noGrp="1"/>
          </p:cNvSpPr>
          <p:nvPr>
            <p:ph type="title" orient="vert"/>
          </p:nvPr>
        </p:nvSpPr>
        <p:spPr>
          <a:xfrm>
            <a:off x="7059613" y="274638"/>
            <a:ext cx="1873250" cy="5972175"/>
          </a:xfrm>
        </p:spPr>
        <p:txBody>
          <a:bodyPr vert="eaVert"/>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D2B7FFF0-99E7-4EBF-8DE5-229F33D16398}"/>
              </a:ext>
            </a:extLst>
          </p:cNvPr>
          <p:cNvSpPr>
            <a:spLocks noGrp="1"/>
          </p:cNvSpPr>
          <p:nvPr>
            <p:ph type="body" orient="vert" idx="1"/>
          </p:nvPr>
        </p:nvSpPr>
        <p:spPr>
          <a:xfrm>
            <a:off x="1435100" y="274638"/>
            <a:ext cx="5472113" cy="5972175"/>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61567B62-916B-4A9A-B3A8-DEEA39BDE26A}"/>
              </a:ext>
            </a:extLst>
          </p:cNvPr>
          <p:cNvSpPr>
            <a:spLocks noGrp="1"/>
          </p:cNvSpPr>
          <p:nvPr>
            <p:ph type="dt" idx="10"/>
          </p:nvPr>
        </p:nvSpPr>
        <p:spPr/>
        <p:txBody>
          <a:bodyPr/>
          <a:lstStyle>
            <a:lvl1pPr>
              <a:defRPr/>
            </a:lvl1pPr>
          </a:lstStyle>
          <a:p>
            <a:r>
              <a:rPr lang="en-US" altLang="pt-PT"/>
              <a:t>Tuesday, September 24, 2019</a:t>
            </a:r>
          </a:p>
        </p:txBody>
      </p:sp>
      <p:sp>
        <p:nvSpPr>
          <p:cNvPr id="5" name="Označba mesta številke diapozitiva 4">
            <a:extLst>
              <a:ext uri="{FF2B5EF4-FFF2-40B4-BE49-F238E27FC236}">
                <a16:creationId xmlns:a16="http://schemas.microsoft.com/office/drawing/2014/main" id="{F0C37677-9370-450E-92B4-1AF51F6C55F3}"/>
              </a:ext>
            </a:extLst>
          </p:cNvPr>
          <p:cNvSpPr>
            <a:spLocks noGrp="1"/>
          </p:cNvSpPr>
          <p:nvPr>
            <p:ph type="sldNum" idx="11"/>
          </p:nvPr>
        </p:nvSpPr>
        <p:spPr/>
        <p:txBody>
          <a:bodyPr/>
          <a:lstStyle>
            <a:lvl1pPr>
              <a:defRPr/>
            </a:lvl1pPr>
          </a:lstStyle>
          <a:p>
            <a:fld id="{20E7DC79-9FB8-4F73-8E7A-980DEA3B78A2}" type="slidenum">
              <a:rPr lang="en-US" altLang="pt-PT"/>
              <a:pPr/>
              <a:t>‹#›</a:t>
            </a:fld>
            <a:endParaRPr lang="en-US" altLang="pt-PT"/>
          </a:p>
        </p:txBody>
      </p:sp>
    </p:spTree>
    <p:extLst>
      <p:ext uri="{BB962C8B-B14F-4D97-AF65-F5344CB8AC3E}">
        <p14:creationId xmlns:p14="http://schemas.microsoft.com/office/powerpoint/2010/main" val="275131777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Naslovni diapoziti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4A103659-21A2-4CC6-87A2-76706EDD7D26}"/>
              </a:ext>
            </a:extLst>
          </p:cNvPr>
          <p:cNvSpPr>
            <a:spLocks noGrp="1"/>
          </p:cNvSpPr>
          <p:nvPr>
            <p:ph type="ctrTitle"/>
          </p:nvPr>
        </p:nvSpPr>
        <p:spPr>
          <a:xfrm>
            <a:off x="1143000" y="1122363"/>
            <a:ext cx="6858000" cy="2387600"/>
          </a:xfrm>
        </p:spPr>
        <p:txBody>
          <a:bodyPr anchor="b"/>
          <a:lstStyle>
            <a:lvl1pPr algn="ctr">
              <a:defRPr sz="6000"/>
            </a:lvl1pPr>
          </a:lstStyle>
          <a:p>
            <a:r>
              <a:rPr lang="sl-SI"/>
              <a:t>Kliknite, če želite urediti slog naslova matrice</a:t>
            </a:r>
            <a:endParaRPr lang="pt-PT"/>
          </a:p>
        </p:txBody>
      </p:sp>
      <p:sp>
        <p:nvSpPr>
          <p:cNvPr id="3" name="Podnaslov 2">
            <a:extLst>
              <a:ext uri="{FF2B5EF4-FFF2-40B4-BE49-F238E27FC236}">
                <a16:creationId xmlns:a16="http://schemas.microsoft.com/office/drawing/2014/main" id="{1B9E3A88-3832-4E59-834B-946FD4178201}"/>
              </a:ext>
            </a:extLst>
          </p:cNvPr>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l-SI"/>
              <a:t>Kliknite, če želite urediti slog podnaslova matrice</a:t>
            </a:r>
            <a:endParaRPr lang="pt-PT"/>
          </a:p>
        </p:txBody>
      </p:sp>
      <p:sp>
        <p:nvSpPr>
          <p:cNvPr id="4" name="Označba mesta datuma 3">
            <a:extLst>
              <a:ext uri="{FF2B5EF4-FFF2-40B4-BE49-F238E27FC236}">
                <a16:creationId xmlns:a16="http://schemas.microsoft.com/office/drawing/2014/main" id="{E435DB74-1635-43AF-BF4E-30E863BF7DCF}"/>
              </a:ext>
            </a:extLst>
          </p:cNvPr>
          <p:cNvSpPr>
            <a:spLocks noGrp="1"/>
          </p:cNvSpPr>
          <p:nvPr>
            <p:ph type="dt" idx="10"/>
          </p:nvPr>
        </p:nvSpPr>
        <p:spPr/>
        <p:txBody>
          <a:bodyPr/>
          <a:lstStyle>
            <a:lvl1pPr>
              <a:defRPr/>
            </a:lvl1pPr>
          </a:lstStyle>
          <a:p>
            <a:r>
              <a:rPr lang="en-US" altLang="pt-PT"/>
              <a:t>09/24/19</a:t>
            </a:r>
          </a:p>
        </p:txBody>
      </p:sp>
      <p:sp>
        <p:nvSpPr>
          <p:cNvPr id="5" name="Označba mesta številke diapozitiva 4">
            <a:extLst>
              <a:ext uri="{FF2B5EF4-FFF2-40B4-BE49-F238E27FC236}">
                <a16:creationId xmlns:a16="http://schemas.microsoft.com/office/drawing/2014/main" id="{78E0F1D9-9EC0-488B-8370-D9D850286A6E}"/>
              </a:ext>
            </a:extLst>
          </p:cNvPr>
          <p:cNvSpPr>
            <a:spLocks noGrp="1"/>
          </p:cNvSpPr>
          <p:nvPr>
            <p:ph type="sldNum" idx="11"/>
          </p:nvPr>
        </p:nvSpPr>
        <p:spPr/>
        <p:txBody>
          <a:bodyPr/>
          <a:lstStyle>
            <a:lvl1pPr>
              <a:defRPr/>
            </a:lvl1pPr>
          </a:lstStyle>
          <a:p>
            <a:fld id="{DD3158DA-2F46-41BF-8206-F148C0F9AF6E}" type="slidenum">
              <a:rPr lang="en-US" altLang="pt-PT"/>
              <a:pPr/>
              <a:t>‹#›</a:t>
            </a:fld>
            <a:endParaRPr lang="en-US" altLang="pt-PT"/>
          </a:p>
        </p:txBody>
      </p:sp>
    </p:spTree>
    <p:extLst>
      <p:ext uri="{BB962C8B-B14F-4D97-AF65-F5344CB8AC3E}">
        <p14:creationId xmlns:p14="http://schemas.microsoft.com/office/powerpoint/2010/main" val="389985988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Naslov in vsebin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7B2112F-DD8B-4D3E-9D94-EF0D9BA31705}"/>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D3A47C97-82A6-4CB7-922D-EAACA81D0245}"/>
              </a:ext>
            </a:extLst>
          </p:cNvPr>
          <p:cNvSpPr>
            <a:spLocks noGrp="1"/>
          </p:cNvSpPr>
          <p:nvPr>
            <p:ph idx="1"/>
          </p:nvPr>
        </p:nvSpPr>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F931593D-39CD-4647-88F1-B50E41F5ABAE}"/>
              </a:ext>
            </a:extLst>
          </p:cNvPr>
          <p:cNvSpPr>
            <a:spLocks noGrp="1"/>
          </p:cNvSpPr>
          <p:nvPr>
            <p:ph type="dt" idx="10"/>
          </p:nvPr>
        </p:nvSpPr>
        <p:spPr/>
        <p:txBody>
          <a:bodyPr/>
          <a:lstStyle>
            <a:lvl1pPr>
              <a:defRPr/>
            </a:lvl1pPr>
          </a:lstStyle>
          <a:p>
            <a:r>
              <a:rPr lang="en-US" altLang="pt-PT"/>
              <a:t>09/24/19</a:t>
            </a:r>
          </a:p>
        </p:txBody>
      </p:sp>
      <p:sp>
        <p:nvSpPr>
          <p:cNvPr id="5" name="Označba mesta številke diapozitiva 4">
            <a:extLst>
              <a:ext uri="{FF2B5EF4-FFF2-40B4-BE49-F238E27FC236}">
                <a16:creationId xmlns:a16="http://schemas.microsoft.com/office/drawing/2014/main" id="{C1C3DD2E-C91B-4084-88BD-3BAAA732A795}"/>
              </a:ext>
            </a:extLst>
          </p:cNvPr>
          <p:cNvSpPr>
            <a:spLocks noGrp="1"/>
          </p:cNvSpPr>
          <p:nvPr>
            <p:ph type="sldNum" idx="11"/>
          </p:nvPr>
        </p:nvSpPr>
        <p:spPr/>
        <p:txBody>
          <a:bodyPr/>
          <a:lstStyle>
            <a:lvl1pPr>
              <a:defRPr/>
            </a:lvl1pPr>
          </a:lstStyle>
          <a:p>
            <a:fld id="{5AEDA069-DE33-48D7-9F04-81336A823DBE}" type="slidenum">
              <a:rPr lang="en-US" altLang="pt-PT"/>
              <a:pPr/>
              <a:t>‹#›</a:t>
            </a:fld>
            <a:endParaRPr lang="en-US" altLang="pt-PT"/>
          </a:p>
        </p:txBody>
      </p:sp>
    </p:spTree>
    <p:extLst>
      <p:ext uri="{BB962C8B-B14F-4D97-AF65-F5344CB8AC3E}">
        <p14:creationId xmlns:p14="http://schemas.microsoft.com/office/powerpoint/2010/main" val="302590733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Glava odse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F97EF92-2B73-43DE-B3ED-6B9026ACFBD0}"/>
              </a:ext>
            </a:extLst>
          </p:cNvPr>
          <p:cNvSpPr>
            <a:spLocks noGrp="1"/>
          </p:cNvSpPr>
          <p:nvPr>
            <p:ph type="title"/>
          </p:nvPr>
        </p:nvSpPr>
        <p:spPr>
          <a:xfrm>
            <a:off x="623888" y="1709738"/>
            <a:ext cx="7886700" cy="2852737"/>
          </a:xfrm>
        </p:spPr>
        <p:txBody>
          <a:bodyPr anchor="b"/>
          <a:lstStyle>
            <a:lvl1pPr>
              <a:defRPr sz="6000"/>
            </a:lvl1p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7388B35C-83A2-4FCE-A0CB-44B687808665}"/>
              </a:ext>
            </a:extLst>
          </p:cNvPr>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sl-SI"/>
              <a:t>Kliknite za urejanje slogov besedila matrice</a:t>
            </a:r>
          </a:p>
        </p:txBody>
      </p:sp>
      <p:sp>
        <p:nvSpPr>
          <p:cNvPr id="4" name="Označba mesta datuma 3">
            <a:extLst>
              <a:ext uri="{FF2B5EF4-FFF2-40B4-BE49-F238E27FC236}">
                <a16:creationId xmlns:a16="http://schemas.microsoft.com/office/drawing/2014/main" id="{46A8B5FD-FF1B-4B60-9E40-B4056E19A5F6}"/>
              </a:ext>
            </a:extLst>
          </p:cNvPr>
          <p:cNvSpPr>
            <a:spLocks noGrp="1"/>
          </p:cNvSpPr>
          <p:nvPr>
            <p:ph type="dt" idx="10"/>
          </p:nvPr>
        </p:nvSpPr>
        <p:spPr/>
        <p:txBody>
          <a:bodyPr/>
          <a:lstStyle>
            <a:lvl1pPr>
              <a:defRPr/>
            </a:lvl1pPr>
          </a:lstStyle>
          <a:p>
            <a:r>
              <a:rPr lang="en-US" altLang="pt-PT"/>
              <a:t>09/24/19</a:t>
            </a:r>
          </a:p>
        </p:txBody>
      </p:sp>
      <p:sp>
        <p:nvSpPr>
          <p:cNvPr id="5" name="Označba mesta številke diapozitiva 4">
            <a:extLst>
              <a:ext uri="{FF2B5EF4-FFF2-40B4-BE49-F238E27FC236}">
                <a16:creationId xmlns:a16="http://schemas.microsoft.com/office/drawing/2014/main" id="{8480F7B3-B484-41F5-BD4D-7F917EF99154}"/>
              </a:ext>
            </a:extLst>
          </p:cNvPr>
          <p:cNvSpPr>
            <a:spLocks noGrp="1"/>
          </p:cNvSpPr>
          <p:nvPr>
            <p:ph type="sldNum" idx="11"/>
          </p:nvPr>
        </p:nvSpPr>
        <p:spPr/>
        <p:txBody>
          <a:bodyPr/>
          <a:lstStyle>
            <a:lvl1pPr>
              <a:defRPr/>
            </a:lvl1pPr>
          </a:lstStyle>
          <a:p>
            <a:fld id="{3319A67C-0373-4D06-9768-8E99BA5B0681}" type="slidenum">
              <a:rPr lang="en-US" altLang="pt-PT"/>
              <a:pPr/>
              <a:t>‹#›</a:t>
            </a:fld>
            <a:endParaRPr lang="en-US" altLang="pt-PT"/>
          </a:p>
        </p:txBody>
      </p:sp>
    </p:spTree>
    <p:extLst>
      <p:ext uri="{BB962C8B-B14F-4D97-AF65-F5344CB8AC3E}">
        <p14:creationId xmlns:p14="http://schemas.microsoft.com/office/powerpoint/2010/main" val="237032940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13D351A-E549-49B9-B5AA-D79D516DAF01}"/>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9C9BF8AA-E509-4D85-B9B9-B8AD4E265F48}"/>
              </a:ext>
            </a:extLst>
          </p:cNvPr>
          <p:cNvSpPr>
            <a:spLocks noGrp="1"/>
          </p:cNvSpPr>
          <p:nvPr>
            <p:ph sz="half" idx="1"/>
          </p:nvPr>
        </p:nvSpPr>
        <p:spPr>
          <a:xfrm>
            <a:off x="1435100" y="1447800"/>
            <a:ext cx="3671888"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vsebine 3">
            <a:extLst>
              <a:ext uri="{FF2B5EF4-FFF2-40B4-BE49-F238E27FC236}">
                <a16:creationId xmlns:a16="http://schemas.microsoft.com/office/drawing/2014/main" id="{7F97FD94-9E8F-44E7-A541-615E59040C2B}"/>
              </a:ext>
            </a:extLst>
          </p:cNvPr>
          <p:cNvSpPr>
            <a:spLocks noGrp="1"/>
          </p:cNvSpPr>
          <p:nvPr>
            <p:ph sz="half" idx="2"/>
          </p:nvPr>
        </p:nvSpPr>
        <p:spPr>
          <a:xfrm>
            <a:off x="5259388" y="1447800"/>
            <a:ext cx="3673475"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datuma 4">
            <a:extLst>
              <a:ext uri="{FF2B5EF4-FFF2-40B4-BE49-F238E27FC236}">
                <a16:creationId xmlns:a16="http://schemas.microsoft.com/office/drawing/2014/main" id="{ABD047F5-999F-415D-920D-3D31CCDB7BD3}"/>
              </a:ext>
            </a:extLst>
          </p:cNvPr>
          <p:cNvSpPr>
            <a:spLocks noGrp="1"/>
          </p:cNvSpPr>
          <p:nvPr>
            <p:ph type="dt" idx="10"/>
          </p:nvPr>
        </p:nvSpPr>
        <p:spPr/>
        <p:txBody>
          <a:bodyPr/>
          <a:lstStyle>
            <a:lvl1pPr>
              <a:defRPr/>
            </a:lvl1pPr>
          </a:lstStyle>
          <a:p>
            <a:r>
              <a:rPr lang="en-US" altLang="pt-PT"/>
              <a:t>09/24/19</a:t>
            </a:r>
          </a:p>
        </p:txBody>
      </p:sp>
      <p:sp>
        <p:nvSpPr>
          <p:cNvPr id="6" name="Označba mesta številke diapozitiva 5">
            <a:extLst>
              <a:ext uri="{FF2B5EF4-FFF2-40B4-BE49-F238E27FC236}">
                <a16:creationId xmlns:a16="http://schemas.microsoft.com/office/drawing/2014/main" id="{8E07849F-C5AA-4012-A4AB-E94C40E9CF82}"/>
              </a:ext>
            </a:extLst>
          </p:cNvPr>
          <p:cNvSpPr>
            <a:spLocks noGrp="1"/>
          </p:cNvSpPr>
          <p:nvPr>
            <p:ph type="sldNum" idx="11"/>
          </p:nvPr>
        </p:nvSpPr>
        <p:spPr/>
        <p:txBody>
          <a:bodyPr/>
          <a:lstStyle>
            <a:lvl1pPr>
              <a:defRPr/>
            </a:lvl1pPr>
          </a:lstStyle>
          <a:p>
            <a:fld id="{09B59CED-D15A-406F-B242-11839F798765}" type="slidenum">
              <a:rPr lang="en-US" altLang="pt-PT"/>
              <a:pPr/>
              <a:t>‹#›</a:t>
            </a:fld>
            <a:endParaRPr lang="en-US" altLang="pt-PT"/>
          </a:p>
        </p:txBody>
      </p:sp>
    </p:spTree>
    <p:extLst>
      <p:ext uri="{BB962C8B-B14F-4D97-AF65-F5344CB8AC3E}">
        <p14:creationId xmlns:p14="http://schemas.microsoft.com/office/powerpoint/2010/main" val="220799980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E07F703-0167-47FD-9F32-945A79B26E44}"/>
              </a:ext>
            </a:extLst>
          </p:cNvPr>
          <p:cNvSpPr>
            <a:spLocks noGrp="1"/>
          </p:cNvSpPr>
          <p:nvPr>
            <p:ph type="title"/>
          </p:nvPr>
        </p:nvSpPr>
        <p:spPr>
          <a:xfrm>
            <a:off x="630238" y="365125"/>
            <a:ext cx="7886700" cy="1325563"/>
          </a:xfrm>
        </p:spPr>
        <p:txBody>
          <a:body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2AB5A1B4-9198-461F-A54F-0724AE26063B}"/>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5E1B96C1-D5EC-4412-99FF-624B63BD9F30}"/>
              </a:ext>
            </a:extLst>
          </p:cNvPr>
          <p:cNvSpPr>
            <a:spLocks noGrp="1"/>
          </p:cNvSpPr>
          <p:nvPr>
            <p:ph sz="half" idx="2"/>
          </p:nvPr>
        </p:nvSpPr>
        <p:spPr>
          <a:xfrm>
            <a:off x="630238" y="2505075"/>
            <a:ext cx="386873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besedila 4">
            <a:extLst>
              <a:ext uri="{FF2B5EF4-FFF2-40B4-BE49-F238E27FC236}">
                <a16:creationId xmlns:a16="http://schemas.microsoft.com/office/drawing/2014/main" id="{F9B95CD1-46A7-433A-A280-E5DF64D15B6E}"/>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BAADE597-6BCF-40CF-8276-DA54D5210E2A}"/>
              </a:ext>
            </a:extLst>
          </p:cNvPr>
          <p:cNvSpPr>
            <a:spLocks noGrp="1"/>
          </p:cNvSpPr>
          <p:nvPr>
            <p:ph sz="quarter" idx="4"/>
          </p:nvPr>
        </p:nvSpPr>
        <p:spPr>
          <a:xfrm>
            <a:off x="4629150" y="2505075"/>
            <a:ext cx="38877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7" name="Označba mesta datuma 6">
            <a:extLst>
              <a:ext uri="{FF2B5EF4-FFF2-40B4-BE49-F238E27FC236}">
                <a16:creationId xmlns:a16="http://schemas.microsoft.com/office/drawing/2014/main" id="{642F1A43-3565-42E0-93D2-1FEA5F386F9D}"/>
              </a:ext>
            </a:extLst>
          </p:cNvPr>
          <p:cNvSpPr>
            <a:spLocks noGrp="1"/>
          </p:cNvSpPr>
          <p:nvPr>
            <p:ph type="dt" idx="10"/>
          </p:nvPr>
        </p:nvSpPr>
        <p:spPr/>
        <p:txBody>
          <a:bodyPr/>
          <a:lstStyle>
            <a:lvl1pPr>
              <a:defRPr/>
            </a:lvl1pPr>
          </a:lstStyle>
          <a:p>
            <a:r>
              <a:rPr lang="en-US" altLang="pt-PT"/>
              <a:t>09/24/19</a:t>
            </a:r>
          </a:p>
        </p:txBody>
      </p:sp>
      <p:sp>
        <p:nvSpPr>
          <p:cNvPr id="8" name="Označba mesta številke diapozitiva 7">
            <a:extLst>
              <a:ext uri="{FF2B5EF4-FFF2-40B4-BE49-F238E27FC236}">
                <a16:creationId xmlns:a16="http://schemas.microsoft.com/office/drawing/2014/main" id="{86245252-5EBA-4F04-917A-6F78F34F778F}"/>
              </a:ext>
            </a:extLst>
          </p:cNvPr>
          <p:cNvSpPr>
            <a:spLocks noGrp="1"/>
          </p:cNvSpPr>
          <p:nvPr>
            <p:ph type="sldNum" idx="11"/>
          </p:nvPr>
        </p:nvSpPr>
        <p:spPr/>
        <p:txBody>
          <a:bodyPr/>
          <a:lstStyle>
            <a:lvl1pPr>
              <a:defRPr/>
            </a:lvl1pPr>
          </a:lstStyle>
          <a:p>
            <a:fld id="{7FC6DE07-F1B0-44F2-81FB-B63CBA39CB19}" type="slidenum">
              <a:rPr lang="en-US" altLang="pt-PT"/>
              <a:pPr/>
              <a:t>‹#›</a:t>
            </a:fld>
            <a:endParaRPr lang="en-US" altLang="pt-PT"/>
          </a:p>
        </p:txBody>
      </p:sp>
    </p:spTree>
    <p:extLst>
      <p:ext uri="{BB962C8B-B14F-4D97-AF65-F5344CB8AC3E}">
        <p14:creationId xmlns:p14="http://schemas.microsoft.com/office/powerpoint/2010/main" val="3354992020"/>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F6253EDC-9613-40D4-9B44-AC055C265177}"/>
              </a:ext>
            </a:extLst>
          </p:cNvPr>
          <p:cNvSpPr>
            <a:spLocks noGrp="1"/>
          </p:cNvSpPr>
          <p:nvPr>
            <p:ph type="title"/>
          </p:nvPr>
        </p:nvSpPr>
        <p:spPr/>
        <p:txBody>
          <a:bodyPr/>
          <a:lstStyle/>
          <a:p>
            <a:r>
              <a:rPr lang="sl-SI"/>
              <a:t>Kliknite, če želite urediti slog naslova matrice</a:t>
            </a:r>
            <a:endParaRPr lang="pt-PT"/>
          </a:p>
        </p:txBody>
      </p:sp>
      <p:sp>
        <p:nvSpPr>
          <p:cNvPr id="3" name="Označba mesta datuma 2">
            <a:extLst>
              <a:ext uri="{FF2B5EF4-FFF2-40B4-BE49-F238E27FC236}">
                <a16:creationId xmlns:a16="http://schemas.microsoft.com/office/drawing/2014/main" id="{AA540C07-4CC0-4CE3-AD27-D56F090BB6AA}"/>
              </a:ext>
            </a:extLst>
          </p:cNvPr>
          <p:cNvSpPr>
            <a:spLocks noGrp="1"/>
          </p:cNvSpPr>
          <p:nvPr>
            <p:ph type="dt" idx="10"/>
          </p:nvPr>
        </p:nvSpPr>
        <p:spPr/>
        <p:txBody>
          <a:bodyPr/>
          <a:lstStyle>
            <a:lvl1pPr>
              <a:defRPr/>
            </a:lvl1pPr>
          </a:lstStyle>
          <a:p>
            <a:r>
              <a:rPr lang="en-US" altLang="pt-PT"/>
              <a:t>09/24/19</a:t>
            </a:r>
          </a:p>
        </p:txBody>
      </p:sp>
      <p:sp>
        <p:nvSpPr>
          <p:cNvPr id="4" name="Označba mesta številke diapozitiva 3">
            <a:extLst>
              <a:ext uri="{FF2B5EF4-FFF2-40B4-BE49-F238E27FC236}">
                <a16:creationId xmlns:a16="http://schemas.microsoft.com/office/drawing/2014/main" id="{BA06E6F5-0992-49B2-BC1D-8924766E807D}"/>
              </a:ext>
            </a:extLst>
          </p:cNvPr>
          <p:cNvSpPr>
            <a:spLocks noGrp="1"/>
          </p:cNvSpPr>
          <p:nvPr>
            <p:ph type="sldNum" idx="11"/>
          </p:nvPr>
        </p:nvSpPr>
        <p:spPr/>
        <p:txBody>
          <a:bodyPr/>
          <a:lstStyle>
            <a:lvl1pPr>
              <a:defRPr/>
            </a:lvl1pPr>
          </a:lstStyle>
          <a:p>
            <a:fld id="{EC38066B-E7CB-4970-A9E6-893C297338D6}" type="slidenum">
              <a:rPr lang="en-US" altLang="pt-PT"/>
              <a:pPr/>
              <a:t>‹#›</a:t>
            </a:fld>
            <a:endParaRPr lang="en-US" altLang="pt-PT"/>
          </a:p>
        </p:txBody>
      </p:sp>
    </p:spTree>
    <p:extLst>
      <p:ext uri="{BB962C8B-B14F-4D97-AF65-F5344CB8AC3E}">
        <p14:creationId xmlns:p14="http://schemas.microsoft.com/office/powerpoint/2010/main" val="2844277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ve vsebini">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2516F11C-50E6-4F18-A078-8C60682639CE}"/>
              </a:ext>
            </a:extLst>
          </p:cNvPr>
          <p:cNvSpPr>
            <a:spLocks noGrp="1"/>
          </p:cNvSpPr>
          <p:nvPr>
            <p:ph type="title"/>
          </p:nvPr>
        </p:nvSpPr>
        <p:spPr/>
        <p:txBody>
          <a:body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4B0B5816-C546-4FBB-A93F-8639DFB72256}"/>
              </a:ext>
            </a:extLst>
          </p:cNvPr>
          <p:cNvSpPr>
            <a:spLocks noGrp="1"/>
          </p:cNvSpPr>
          <p:nvPr>
            <p:ph sz="half" idx="1"/>
          </p:nvPr>
        </p:nvSpPr>
        <p:spPr>
          <a:xfrm>
            <a:off x="1435100" y="1447800"/>
            <a:ext cx="3671888"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vsebine 3">
            <a:extLst>
              <a:ext uri="{FF2B5EF4-FFF2-40B4-BE49-F238E27FC236}">
                <a16:creationId xmlns:a16="http://schemas.microsoft.com/office/drawing/2014/main" id="{963F2BAF-3AF9-4209-A753-709480F2BEAD}"/>
              </a:ext>
            </a:extLst>
          </p:cNvPr>
          <p:cNvSpPr>
            <a:spLocks noGrp="1"/>
          </p:cNvSpPr>
          <p:nvPr>
            <p:ph sz="half" idx="2"/>
          </p:nvPr>
        </p:nvSpPr>
        <p:spPr>
          <a:xfrm>
            <a:off x="5259388" y="1447800"/>
            <a:ext cx="3673475" cy="4799013"/>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datuma 4">
            <a:extLst>
              <a:ext uri="{FF2B5EF4-FFF2-40B4-BE49-F238E27FC236}">
                <a16:creationId xmlns:a16="http://schemas.microsoft.com/office/drawing/2014/main" id="{390E121E-1CDC-40CE-BB06-EB4A7CDFA71A}"/>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55BA7EBC-9209-45C4-A23E-D1479BBF2118}"/>
              </a:ext>
            </a:extLst>
          </p:cNvPr>
          <p:cNvSpPr>
            <a:spLocks noGrp="1"/>
          </p:cNvSpPr>
          <p:nvPr>
            <p:ph type="sldNum" idx="11"/>
          </p:nvPr>
        </p:nvSpPr>
        <p:spPr/>
        <p:txBody>
          <a:bodyPr/>
          <a:lstStyle>
            <a:lvl1pPr>
              <a:defRPr/>
            </a:lvl1pPr>
          </a:lstStyle>
          <a:p>
            <a:fld id="{670CF8D3-3118-4D79-84F3-379509E1F0BC}" type="slidenum">
              <a:rPr lang="en-US" altLang="pt-PT"/>
              <a:pPr/>
              <a:t>‹#›</a:t>
            </a:fld>
            <a:endParaRPr lang="en-US" altLang="pt-PT"/>
          </a:p>
        </p:txBody>
      </p:sp>
    </p:spTree>
    <p:extLst>
      <p:ext uri="{BB962C8B-B14F-4D97-AF65-F5344CB8AC3E}">
        <p14:creationId xmlns:p14="http://schemas.microsoft.com/office/powerpoint/2010/main" val="1880758246"/>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6BBEA196-AFC2-40B3-91DD-6A5EFA8D45AE}"/>
              </a:ext>
            </a:extLst>
          </p:cNvPr>
          <p:cNvSpPr>
            <a:spLocks noGrp="1"/>
          </p:cNvSpPr>
          <p:nvPr>
            <p:ph type="dt" idx="10"/>
          </p:nvPr>
        </p:nvSpPr>
        <p:spPr/>
        <p:txBody>
          <a:bodyPr/>
          <a:lstStyle>
            <a:lvl1pPr>
              <a:defRPr/>
            </a:lvl1pPr>
          </a:lstStyle>
          <a:p>
            <a:r>
              <a:rPr lang="en-US" altLang="pt-PT"/>
              <a:t>09/24/19</a:t>
            </a:r>
          </a:p>
        </p:txBody>
      </p:sp>
      <p:sp>
        <p:nvSpPr>
          <p:cNvPr id="3" name="Označba mesta številke diapozitiva 2">
            <a:extLst>
              <a:ext uri="{FF2B5EF4-FFF2-40B4-BE49-F238E27FC236}">
                <a16:creationId xmlns:a16="http://schemas.microsoft.com/office/drawing/2014/main" id="{1715E0E6-869E-4AFC-8557-EF2EB48F2A81}"/>
              </a:ext>
            </a:extLst>
          </p:cNvPr>
          <p:cNvSpPr>
            <a:spLocks noGrp="1"/>
          </p:cNvSpPr>
          <p:nvPr>
            <p:ph type="sldNum" idx="11"/>
          </p:nvPr>
        </p:nvSpPr>
        <p:spPr/>
        <p:txBody>
          <a:bodyPr/>
          <a:lstStyle>
            <a:lvl1pPr>
              <a:defRPr/>
            </a:lvl1pPr>
          </a:lstStyle>
          <a:p>
            <a:fld id="{B2B73312-C49E-46B1-B8BF-024C2E7F9E08}" type="slidenum">
              <a:rPr lang="en-US" altLang="pt-PT"/>
              <a:pPr/>
              <a:t>‹#›</a:t>
            </a:fld>
            <a:endParaRPr lang="en-US" altLang="pt-PT"/>
          </a:p>
        </p:txBody>
      </p:sp>
    </p:spTree>
    <p:extLst>
      <p:ext uri="{BB962C8B-B14F-4D97-AF65-F5344CB8AC3E}">
        <p14:creationId xmlns:p14="http://schemas.microsoft.com/office/powerpoint/2010/main" val="312972084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6D781E18-DE15-493B-AC47-E6618793D807}"/>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C47BB78A-0E27-4A3D-844F-B2EF3E9B8353}"/>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besedila 3">
            <a:extLst>
              <a:ext uri="{FF2B5EF4-FFF2-40B4-BE49-F238E27FC236}">
                <a16:creationId xmlns:a16="http://schemas.microsoft.com/office/drawing/2014/main" id="{4460D17F-E679-4B99-9538-376D4C9BD4E2}"/>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AB421A82-3B70-48AF-8C84-D34E22C6030D}"/>
              </a:ext>
            </a:extLst>
          </p:cNvPr>
          <p:cNvSpPr>
            <a:spLocks noGrp="1"/>
          </p:cNvSpPr>
          <p:nvPr>
            <p:ph type="dt" idx="10"/>
          </p:nvPr>
        </p:nvSpPr>
        <p:spPr/>
        <p:txBody>
          <a:bodyPr/>
          <a:lstStyle>
            <a:lvl1pPr>
              <a:defRPr/>
            </a:lvl1pPr>
          </a:lstStyle>
          <a:p>
            <a:r>
              <a:rPr lang="en-US" altLang="pt-PT"/>
              <a:t>09/24/19</a:t>
            </a:r>
          </a:p>
        </p:txBody>
      </p:sp>
      <p:sp>
        <p:nvSpPr>
          <p:cNvPr id="6" name="Označba mesta številke diapozitiva 5">
            <a:extLst>
              <a:ext uri="{FF2B5EF4-FFF2-40B4-BE49-F238E27FC236}">
                <a16:creationId xmlns:a16="http://schemas.microsoft.com/office/drawing/2014/main" id="{BAB11815-4221-4C0C-AE6B-C840BB76BDA5}"/>
              </a:ext>
            </a:extLst>
          </p:cNvPr>
          <p:cNvSpPr>
            <a:spLocks noGrp="1"/>
          </p:cNvSpPr>
          <p:nvPr>
            <p:ph type="sldNum" idx="11"/>
          </p:nvPr>
        </p:nvSpPr>
        <p:spPr/>
        <p:txBody>
          <a:bodyPr/>
          <a:lstStyle>
            <a:lvl1pPr>
              <a:defRPr/>
            </a:lvl1pPr>
          </a:lstStyle>
          <a:p>
            <a:fld id="{18E14708-D7FC-4E3B-8E75-68AD9F9E051D}" type="slidenum">
              <a:rPr lang="en-US" altLang="pt-PT"/>
              <a:pPr/>
              <a:t>‹#›</a:t>
            </a:fld>
            <a:endParaRPr lang="en-US" altLang="pt-PT"/>
          </a:p>
        </p:txBody>
      </p:sp>
    </p:spTree>
    <p:extLst>
      <p:ext uri="{BB962C8B-B14F-4D97-AF65-F5344CB8AC3E}">
        <p14:creationId xmlns:p14="http://schemas.microsoft.com/office/powerpoint/2010/main" val="167877115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C7F7745A-CB5D-4955-B84B-FF105CAF9242}"/>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slike 2">
            <a:extLst>
              <a:ext uri="{FF2B5EF4-FFF2-40B4-BE49-F238E27FC236}">
                <a16:creationId xmlns:a16="http://schemas.microsoft.com/office/drawing/2014/main" id="{47CC51A1-55AB-4AF9-97A0-685781A46703}"/>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Označba mesta besedila 3">
            <a:extLst>
              <a:ext uri="{FF2B5EF4-FFF2-40B4-BE49-F238E27FC236}">
                <a16:creationId xmlns:a16="http://schemas.microsoft.com/office/drawing/2014/main" id="{499DABD8-1F72-4EC7-938A-8A39682C5B41}"/>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D14B01DE-9028-4929-B929-1155FB182584}"/>
              </a:ext>
            </a:extLst>
          </p:cNvPr>
          <p:cNvSpPr>
            <a:spLocks noGrp="1"/>
          </p:cNvSpPr>
          <p:nvPr>
            <p:ph type="dt" idx="10"/>
          </p:nvPr>
        </p:nvSpPr>
        <p:spPr/>
        <p:txBody>
          <a:bodyPr/>
          <a:lstStyle>
            <a:lvl1pPr>
              <a:defRPr/>
            </a:lvl1pPr>
          </a:lstStyle>
          <a:p>
            <a:r>
              <a:rPr lang="en-US" altLang="pt-PT"/>
              <a:t>09/24/19</a:t>
            </a:r>
          </a:p>
        </p:txBody>
      </p:sp>
      <p:sp>
        <p:nvSpPr>
          <p:cNvPr id="6" name="Označba mesta številke diapozitiva 5">
            <a:extLst>
              <a:ext uri="{FF2B5EF4-FFF2-40B4-BE49-F238E27FC236}">
                <a16:creationId xmlns:a16="http://schemas.microsoft.com/office/drawing/2014/main" id="{2CC54AC4-53AB-4CC7-AEFB-5A83196A025D}"/>
              </a:ext>
            </a:extLst>
          </p:cNvPr>
          <p:cNvSpPr>
            <a:spLocks noGrp="1"/>
          </p:cNvSpPr>
          <p:nvPr>
            <p:ph type="sldNum" idx="11"/>
          </p:nvPr>
        </p:nvSpPr>
        <p:spPr/>
        <p:txBody>
          <a:bodyPr/>
          <a:lstStyle>
            <a:lvl1pPr>
              <a:defRPr/>
            </a:lvl1pPr>
          </a:lstStyle>
          <a:p>
            <a:fld id="{DA813663-C315-4350-8FE9-BB05387E1ED5}" type="slidenum">
              <a:rPr lang="en-US" altLang="pt-PT"/>
              <a:pPr/>
              <a:t>‹#›</a:t>
            </a:fld>
            <a:endParaRPr lang="en-US" altLang="pt-PT"/>
          </a:p>
        </p:txBody>
      </p:sp>
    </p:spTree>
    <p:extLst>
      <p:ext uri="{BB962C8B-B14F-4D97-AF65-F5344CB8AC3E}">
        <p14:creationId xmlns:p14="http://schemas.microsoft.com/office/powerpoint/2010/main" val="133988125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Naslov in navpično besedilo">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12902C82-F264-49DE-BA95-166B75FF32E6}"/>
              </a:ext>
            </a:extLst>
          </p:cNvPr>
          <p:cNvSpPr>
            <a:spLocks noGrp="1"/>
          </p:cNvSpPr>
          <p:nvPr>
            <p:ph type="title"/>
          </p:nvPr>
        </p:nvSpPr>
        <p:spPr/>
        <p:txBody>
          <a:bodyPr/>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8FD93333-67C8-4800-B638-549252D74693}"/>
              </a:ext>
            </a:extLst>
          </p:cNvPr>
          <p:cNvSpPr>
            <a:spLocks noGrp="1"/>
          </p:cNvSpPr>
          <p:nvPr>
            <p:ph type="body" orient="vert" idx="1"/>
          </p:nvPr>
        </p:nvSpPr>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6E4794E1-3807-4FF5-A7E3-C644300A1D63}"/>
              </a:ext>
            </a:extLst>
          </p:cNvPr>
          <p:cNvSpPr>
            <a:spLocks noGrp="1"/>
          </p:cNvSpPr>
          <p:nvPr>
            <p:ph type="dt" idx="10"/>
          </p:nvPr>
        </p:nvSpPr>
        <p:spPr/>
        <p:txBody>
          <a:bodyPr/>
          <a:lstStyle>
            <a:lvl1pPr>
              <a:defRPr/>
            </a:lvl1pPr>
          </a:lstStyle>
          <a:p>
            <a:r>
              <a:rPr lang="en-US" altLang="pt-PT"/>
              <a:t>09/24/19</a:t>
            </a:r>
          </a:p>
        </p:txBody>
      </p:sp>
      <p:sp>
        <p:nvSpPr>
          <p:cNvPr id="5" name="Označba mesta številke diapozitiva 4">
            <a:extLst>
              <a:ext uri="{FF2B5EF4-FFF2-40B4-BE49-F238E27FC236}">
                <a16:creationId xmlns:a16="http://schemas.microsoft.com/office/drawing/2014/main" id="{8A8E5D4E-EF98-45F7-87C4-129FF601DAAD}"/>
              </a:ext>
            </a:extLst>
          </p:cNvPr>
          <p:cNvSpPr>
            <a:spLocks noGrp="1"/>
          </p:cNvSpPr>
          <p:nvPr>
            <p:ph type="sldNum" idx="11"/>
          </p:nvPr>
        </p:nvSpPr>
        <p:spPr/>
        <p:txBody>
          <a:bodyPr/>
          <a:lstStyle>
            <a:lvl1pPr>
              <a:defRPr/>
            </a:lvl1pPr>
          </a:lstStyle>
          <a:p>
            <a:fld id="{9C1BCB41-4D9F-49E7-A25D-EEB118F45FE8}" type="slidenum">
              <a:rPr lang="en-US" altLang="pt-PT"/>
              <a:pPr/>
              <a:t>‹#›</a:t>
            </a:fld>
            <a:endParaRPr lang="en-US" altLang="pt-PT"/>
          </a:p>
        </p:txBody>
      </p:sp>
    </p:spTree>
    <p:extLst>
      <p:ext uri="{BB962C8B-B14F-4D97-AF65-F5344CB8AC3E}">
        <p14:creationId xmlns:p14="http://schemas.microsoft.com/office/powerpoint/2010/main" val="34733148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Navpični naslov in besedilo">
    <p:spTree>
      <p:nvGrpSpPr>
        <p:cNvPr id="1" name=""/>
        <p:cNvGrpSpPr/>
        <p:nvPr/>
      </p:nvGrpSpPr>
      <p:grpSpPr>
        <a:xfrm>
          <a:off x="0" y="0"/>
          <a:ext cx="0" cy="0"/>
          <a:chOff x="0" y="0"/>
          <a:chExt cx="0" cy="0"/>
        </a:xfrm>
      </p:grpSpPr>
      <p:sp>
        <p:nvSpPr>
          <p:cNvPr id="2" name="Navpični naslov 1">
            <a:extLst>
              <a:ext uri="{FF2B5EF4-FFF2-40B4-BE49-F238E27FC236}">
                <a16:creationId xmlns:a16="http://schemas.microsoft.com/office/drawing/2014/main" id="{DF45A5AC-2D39-4756-95D9-53FCA6285518}"/>
              </a:ext>
            </a:extLst>
          </p:cNvPr>
          <p:cNvSpPr>
            <a:spLocks noGrp="1"/>
          </p:cNvSpPr>
          <p:nvPr>
            <p:ph type="title" orient="vert"/>
          </p:nvPr>
        </p:nvSpPr>
        <p:spPr>
          <a:xfrm>
            <a:off x="7059613" y="274638"/>
            <a:ext cx="1873250" cy="5972175"/>
          </a:xfrm>
        </p:spPr>
        <p:txBody>
          <a:bodyPr vert="eaVert"/>
          <a:lstStyle/>
          <a:p>
            <a:r>
              <a:rPr lang="sl-SI"/>
              <a:t>Kliknite, če želite urediti slog naslova matrice</a:t>
            </a:r>
            <a:endParaRPr lang="pt-PT"/>
          </a:p>
        </p:txBody>
      </p:sp>
      <p:sp>
        <p:nvSpPr>
          <p:cNvPr id="3" name="Označba mesta navpičnega besedila 2">
            <a:extLst>
              <a:ext uri="{FF2B5EF4-FFF2-40B4-BE49-F238E27FC236}">
                <a16:creationId xmlns:a16="http://schemas.microsoft.com/office/drawing/2014/main" id="{F4E2E5FF-7CB4-4AF9-BA8C-8736FEA567EB}"/>
              </a:ext>
            </a:extLst>
          </p:cNvPr>
          <p:cNvSpPr>
            <a:spLocks noGrp="1"/>
          </p:cNvSpPr>
          <p:nvPr>
            <p:ph type="body" orient="vert" idx="1"/>
          </p:nvPr>
        </p:nvSpPr>
        <p:spPr>
          <a:xfrm>
            <a:off x="1435100" y="274638"/>
            <a:ext cx="5472113" cy="5972175"/>
          </a:xfrm>
        </p:spPr>
        <p:txBody>
          <a:bodyPr vert="eaVert"/>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datuma 3">
            <a:extLst>
              <a:ext uri="{FF2B5EF4-FFF2-40B4-BE49-F238E27FC236}">
                <a16:creationId xmlns:a16="http://schemas.microsoft.com/office/drawing/2014/main" id="{1439C77A-27C5-4947-8141-E4E13598F5C1}"/>
              </a:ext>
            </a:extLst>
          </p:cNvPr>
          <p:cNvSpPr>
            <a:spLocks noGrp="1"/>
          </p:cNvSpPr>
          <p:nvPr>
            <p:ph type="dt" idx="10"/>
          </p:nvPr>
        </p:nvSpPr>
        <p:spPr/>
        <p:txBody>
          <a:bodyPr/>
          <a:lstStyle>
            <a:lvl1pPr>
              <a:defRPr/>
            </a:lvl1pPr>
          </a:lstStyle>
          <a:p>
            <a:r>
              <a:rPr lang="en-US" altLang="pt-PT"/>
              <a:t>09/24/19</a:t>
            </a:r>
          </a:p>
        </p:txBody>
      </p:sp>
      <p:sp>
        <p:nvSpPr>
          <p:cNvPr id="5" name="Označba mesta številke diapozitiva 4">
            <a:extLst>
              <a:ext uri="{FF2B5EF4-FFF2-40B4-BE49-F238E27FC236}">
                <a16:creationId xmlns:a16="http://schemas.microsoft.com/office/drawing/2014/main" id="{F7A18B35-27C1-4084-8C5D-575EC600E645}"/>
              </a:ext>
            </a:extLst>
          </p:cNvPr>
          <p:cNvSpPr>
            <a:spLocks noGrp="1"/>
          </p:cNvSpPr>
          <p:nvPr>
            <p:ph type="sldNum" idx="11"/>
          </p:nvPr>
        </p:nvSpPr>
        <p:spPr/>
        <p:txBody>
          <a:bodyPr/>
          <a:lstStyle>
            <a:lvl1pPr>
              <a:defRPr/>
            </a:lvl1pPr>
          </a:lstStyle>
          <a:p>
            <a:fld id="{7B73B522-EDB4-4656-8319-A0735D2D78F2}" type="slidenum">
              <a:rPr lang="en-US" altLang="pt-PT"/>
              <a:pPr/>
              <a:t>‹#›</a:t>
            </a:fld>
            <a:endParaRPr lang="en-US" altLang="pt-PT"/>
          </a:p>
        </p:txBody>
      </p:sp>
    </p:spTree>
    <p:extLst>
      <p:ext uri="{BB962C8B-B14F-4D97-AF65-F5344CB8AC3E}">
        <p14:creationId xmlns:p14="http://schemas.microsoft.com/office/powerpoint/2010/main" val="126524282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rimerjav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BCE00901-D02D-477A-8192-8B802ACAC20E}"/>
              </a:ext>
            </a:extLst>
          </p:cNvPr>
          <p:cNvSpPr>
            <a:spLocks noGrp="1"/>
          </p:cNvSpPr>
          <p:nvPr>
            <p:ph type="title"/>
          </p:nvPr>
        </p:nvSpPr>
        <p:spPr>
          <a:xfrm>
            <a:off x="630238" y="365125"/>
            <a:ext cx="7886700" cy="1325563"/>
          </a:xfrm>
        </p:spPr>
        <p:txBody>
          <a:bodyPr/>
          <a:lstStyle/>
          <a:p>
            <a:r>
              <a:rPr lang="sl-SI"/>
              <a:t>Kliknite, če želite urediti slog naslova matrice</a:t>
            </a:r>
            <a:endParaRPr lang="pt-PT"/>
          </a:p>
        </p:txBody>
      </p:sp>
      <p:sp>
        <p:nvSpPr>
          <p:cNvPr id="3" name="Označba mesta besedila 2">
            <a:extLst>
              <a:ext uri="{FF2B5EF4-FFF2-40B4-BE49-F238E27FC236}">
                <a16:creationId xmlns:a16="http://schemas.microsoft.com/office/drawing/2014/main" id="{33A978B3-5974-4B2E-9583-84179A528FE4}"/>
              </a:ext>
            </a:extLst>
          </p:cNvPr>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4" name="Označba mesta vsebine 3">
            <a:extLst>
              <a:ext uri="{FF2B5EF4-FFF2-40B4-BE49-F238E27FC236}">
                <a16:creationId xmlns:a16="http://schemas.microsoft.com/office/drawing/2014/main" id="{0F9868B9-3CAF-4464-892B-13CC9D225326}"/>
              </a:ext>
            </a:extLst>
          </p:cNvPr>
          <p:cNvSpPr>
            <a:spLocks noGrp="1"/>
          </p:cNvSpPr>
          <p:nvPr>
            <p:ph sz="half" idx="2"/>
          </p:nvPr>
        </p:nvSpPr>
        <p:spPr>
          <a:xfrm>
            <a:off x="630238" y="2505075"/>
            <a:ext cx="3868737"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5" name="Označba mesta besedila 4">
            <a:extLst>
              <a:ext uri="{FF2B5EF4-FFF2-40B4-BE49-F238E27FC236}">
                <a16:creationId xmlns:a16="http://schemas.microsoft.com/office/drawing/2014/main" id="{535D9A57-9B9F-4EEA-AE85-DD981F5E3E7D}"/>
              </a:ext>
            </a:extLst>
          </p:cNvPr>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l-SI"/>
              <a:t>Kliknite za urejanje slogov besedila matrice</a:t>
            </a:r>
          </a:p>
        </p:txBody>
      </p:sp>
      <p:sp>
        <p:nvSpPr>
          <p:cNvPr id="6" name="Označba mesta vsebine 5">
            <a:extLst>
              <a:ext uri="{FF2B5EF4-FFF2-40B4-BE49-F238E27FC236}">
                <a16:creationId xmlns:a16="http://schemas.microsoft.com/office/drawing/2014/main" id="{2C7BFE03-BD6B-46B4-A1A5-B3D2BBE03507}"/>
              </a:ext>
            </a:extLst>
          </p:cNvPr>
          <p:cNvSpPr>
            <a:spLocks noGrp="1"/>
          </p:cNvSpPr>
          <p:nvPr>
            <p:ph sz="quarter" idx="4"/>
          </p:nvPr>
        </p:nvSpPr>
        <p:spPr>
          <a:xfrm>
            <a:off x="4629150" y="2505075"/>
            <a:ext cx="3887788" cy="3684588"/>
          </a:xfrm>
        </p:spPr>
        <p:txBody>
          <a:body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7" name="Označba mesta datuma 6">
            <a:extLst>
              <a:ext uri="{FF2B5EF4-FFF2-40B4-BE49-F238E27FC236}">
                <a16:creationId xmlns:a16="http://schemas.microsoft.com/office/drawing/2014/main" id="{8FB8C488-AFEB-4560-A464-C45478A6FC0D}"/>
              </a:ext>
            </a:extLst>
          </p:cNvPr>
          <p:cNvSpPr>
            <a:spLocks noGrp="1"/>
          </p:cNvSpPr>
          <p:nvPr>
            <p:ph type="dt" idx="10"/>
          </p:nvPr>
        </p:nvSpPr>
        <p:spPr/>
        <p:txBody>
          <a:bodyPr/>
          <a:lstStyle>
            <a:lvl1pPr>
              <a:defRPr/>
            </a:lvl1pPr>
          </a:lstStyle>
          <a:p>
            <a:r>
              <a:rPr lang="en-US" altLang="pt-PT"/>
              <a:t>Tuesday, September 24, 2019</a:t>
            </a:r>
          </a:p>
        </p:txBody>
      </p:sp>
      <p:sp>
        <p:nvSpPr>
          <p:cNvPr id="8" name="Označba mesta številke diapozitiva 7">
            <a:extLst>
              <a:ext uri="{FF2B5EF4-FFF2-40B4-BE49-F238E27FC236}">
                <a16:creationId xmlns:a16="http://schemas.microsoft.com/office/drawing/2014/main" id="{1301EFD9-B167-4835-983B-D671EFA605F6}"/>
              </a:ext>
            </a:extLst>
          </p:cNvPr>
          <p:cNvSpPr>
            <a:spLocks noGrp="1"/>
          </p:cNvSpPr>
          <p:nvPr>
            <p:ph type="sldNum" idx="11"/>
          </p:nvPr>
        </p:nvSpPr>
        <p:spPr/>
        <p:txBody>
          <a:bodyPr/>
          <a:lstStyle>
            <a:lvl1pPr>
              <a:defRPr/>
            </a:lvl1pPr>
          </a:lstStyle>
          <a:p>
            <a:fld id="{DB41F562-3BC0-46D9-84DA-9B3BC04DC000}" type="slidenum">
              <a:rPr lang="en-US" altLang="pt-PT"/>
              <a:pPr/>
              <a:t>‹#›</a:t>
            </a:fld>
            <a:endParaRPr lang="en-US" altLang="pt-PT"/>
          </a:p>
        </p:txBody>
      </p:sp>
    </p:spTree>
    <p:extLst>
      <p:ext uri="{BB962C8B-B14F-4D97-AF65-F5344CB8AC3E}">
        <p14:creationId xmlns:p14="http://schemas.microsoft.com/office/powerpoint/2010/main" val="173218725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amo naslov">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E5039415-D2E6-4C3D-8490-83B1172942DD}"/>
              </a:ext>
            </a:extLst>
          </p:cNvPr>
          <p:cNvSpPr>
            <a:spLocks noGrp="1"/>
          </p:cNvSpPr>
          <p:nvPr>
            <p:ph type="title"/>
          </p:nvPr>
        </p:nvSpPr>
        <p:spPr/>
        <p:txBody>
          <a:bodyPr/>
          <a:lstStyle/>
          <a:p>
            <a:r>
              <a:rPr lang="sl-SI"/>
              <a:t>Kliknite, če želite urediti slog naslova matrice</a:t>
            </a:r>
            <a:endParaRPr lang="pt-PT"/>
          </a:p>
        </p:txBody>
      </p:sp>
      <p:sp>
        <p:nvSpPr>
          <p:cNvPr id="3" name="Označba mesta datuma 2">
            <a:extLst>
              <a:ext uri="{FF2B5EF4-FFF2-40B4-BE49-F238E27FC236}">
                <a16:creationId xmlns:a16="http://schemas.microsoft.com/office/drawing/2014/main" id="{99F8A939-D31C-47C3-9EE0-8EC72C7DE203}"/>
              </a:ext>
            </a:extLst>
          </p:cNvPr>
          <p:cNvSpPr>
            <a:spLocks noGrp="1"/>
          </p:cNvSpPr>
          <p:nvPr>
            <p:ph type="dt" idx="10"/>
          </p:nvPr>
        </p:nvSpPr>
        <p:spPr/>
        <p:txBody>
          <a:bodyPr/>
          <a:lstStyle>
            <a:lvl1pPr>
              <a:defRPr/>
            </a:lvl1pPr>
          </a:lstStyle>
          <a:p>
            <a:r>
              <a:rPr lang="en-US" altLang="pt-PT"/>
              <a:t>Tuesday, September 24, 2019</a:t>
            </a:r>
          </a:p>
        </p:txBody>
      </p:sp>
      <p:sp>
        <p:nvSpPr>
          <p:cNvPr id="4" name="Označba mesta številke diapozitiva 3">
            <a:extLst>
              <a:ext uri="{FF2B5EF4-FFF2-40B4-BE49-F238E27FC236}">
                <a16:creationId xmlns:a16="http://schemas.microsoft.com/office/drawing/2014/main" id="{55B525D9-72D8-48C2-855B-93B8E2A2CF14}"/>
              </a:ext>
            </a:extLst>
          </p:cNvPr>
          <p:cNvSpPr>
            <a:spLocks noGrp="1"/>
          </p:cNvSpPr>
          <p:nvPr>
            <p:ph type="sldNum" idx="11"/>
          </p:nvPr>
        </p:nvSpPr>
        <p:spPr/>
        <p:txBody>
          <a:bodyPr/>
          <a:lstStyle>
            <a:lvl1pPr>
              <a:defRPr/>
            </a:lvl1pPr>
          </a:lstStyle>
          <a:p>
            <a:fld id="{6691281B-2535-41F4-8925-D772161E9EE0}" type="slidenum">
              <a:rPr lang="en-US" altLang="pt-PT"/>
              <a:pPr/>
              <a:t>‹#›</a:t>
            </a:fld>
            <a:endParaRPr lang="en-US" altLang="pt-PT"/>
          </a:p>
        </p:txBody>
      </p:sp>
    </p:spTree>
    <p:extLst>
      <p:ext uri="{BB962C8B-B14F-4D97-AF65-F5344CB8AC3E}">
        <p14:creationId xmlns:p14="http://schemas.microsoft.com/office/powerpoint/2010/main" val="15718745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Prazen">
    <p:spTree>
      <p:nvGrpSpPr>
        <p:cNvPr id="1" name=""/>
        <p:cNvGrpSpPr/>
        <p:nvPr/>
      </p:nvGrpSpPr>
      <p:grpSpPr>
        <a:xfrm>
          <a:off x="0" y="0"/>
          <a:ext cx="0" cy="0"/>
          <a:chOff x="0" y="0"/>
          <a:chExt cx="0" cy="0"/>
        </a:xfrm>
      </p:grpSpPr>
      <p:sp>
        <p:nvSpPr>
          <p:cNvPr id="2" name="Označba mesta datuma 1">
            <a:extLst>
              <a:ext uri="{FF2B5EF4-FFF2-40B4-BE49-F238E27FC236}">
                <a16:creationId xmlns:a16="http://schemas.microsoft.com/office/drawing/2014/main" id="{98C7F754-D9D2-434D-9A7F-A022E3D1E170}"/>
              </a:ext>
            </a:extLst>
          </p:cNvPr>
          <p:cNvSpPr>
            <a:spLocks noGrp="1"/>
          </p:cNvSpPr>
          <p:nvPr>
            <p:ph type="dt" idx="10"/>
          </p:nvPr>
        </p:nvSpPr>
        <p:spPr/>
        <p:txBody>
          <a:bodyPr/>
          <a:lstStyle>
            <a:lvl1pPr>
              <a:defRPr/>
            </a:lvl1pPr>
          </a:lstStyle>
          <a:p>
            <a:r>
              <a:rPr lang="en-US" altLang="pt-PT"/>
              <a:t>Tuesday, September 24, 2019</a:t>
            </a:r>
          </a:p>
        </p:txBody>
      </p:sp>
      <p:sp>
        <p:nvSpPr>
          <p:cNvPr id="3" name="Označba mesta številke diapozitiva 2">
            <a:extLst>
              <a:ext uri="{FF2B5EF4-FFF2-40B4-BE49-F238E27FC236}">
                <a16:creationId xmlns:a16="http://schemas.microsoft.com/office/drawing/2014/main" id="{6E28FE5B-0A9B-4674-91E4-E4DA079FCCBB}"/>
              </a:ext>
            </a:extLst>
          </p:cNvPr>
          <p:cNvSpPr>
            <a:spLocks noGrp="1"/>
          </p:cNvSpPr>
          <p:nvPr>
            <p:ph type="sldNum" idx="11"/>
          </p:nvPr>
        </p:nvSpPr>
        <p:spPr/>
        <p:txBody>
          <a:bodyPr/>
          <a:lstStyle>
            <a:lvl1pPr>
              <a:defRPr/>
            </a:lvl1pPr>
          </a:lstStyle>
          <a:p>
            <a:fld id="{2E23BE67-5F83-43A0-B3AA-42B6A685F8BE}" type="slidenum">
              <a:rPr lang="en-US" altLang="pt-PT"/>
              <a:pPr/>
              <a:t>‹#›</a:t>
            </a:fld>
            <a:endParaRPr lang="en-US" altLang="pt-PT"/>
          </a:p>
        </p:txBody>
      </p:sp>
    </p:spTree>
    <p:extLst>
      <p:ext uri="{BB962C8B-B14F-4D97-AF65-F5344CB8AC3E}">
        <p14:creationId xmlns:p14="http://schemas.microsoft.com/office/powerpoint/2010/main" val="239466811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Vsebina z naslovom">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7F594ED7-091E-409D-8C31-10EC32638B94}"/>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vsebine 2">
            <a:extLst>
              <a:ext uri="{FF2B5EF4-FFF2-40B4-BE49-F238E27FC236}">
                <a16:creationId xmlns:a16="http://schemas.microsoft.com/office/drawing/2014/main" id="{DD8CB54F-90B0-44FF-AAA9-58E9C55930B7}"/>
              </a:ext>
            </a:extLst>
          </p:cNvPr>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l-SI"/>
              <a:t>Kliknite za urejanje slogov besedila matrice</a:t>
            </a:r>
          </a:p>
          <a:p>
            <a:pPr lvl="1"/>
            <a:r>
              <a:rPr lang="sl-SI"/>
              <a:t>Druga raven</a:t>
            </a:r>
          </a:p>
          <a:p>
            <a:pPr lvl="2"/>
            <a:r>
              <a:rPr lang="sl-SI"/>
              <a:t>Tretja raven</a:t>
            </a:r>
          </a:p>
          <a:p>
            <a:pPr lvl="3"/>
            <a:r>
              <a:rPr lang="sl-SI"/>
              <a:t>Četrta raven</a:t>
            </a:r>
          </a:p>
          <a:p>
            <a:pPr lvl="4"/>
            <a:r>
              <a:rPr lang="sl-SI"/>
              <a:t>Peta raven</a:t>
            </a:r>
            <a:endParaRPr lang="pt-PT"/>
          </a:p>
        </p:txBody>
      </p:sp>
      <p:sp>
        <p:nvSpPr>
          <p:cNvPr id="4" name="Označba mesta besedila 3">
            <a:extLst>
              <a:ext uri="{FF2B5EF4-FFF2-40B4-BE49-F238E27FC236}">
                <a16:creationId xmlns:a16="http://schemas.microsoft.com/office/drawing/2014/main" id="{495FD3F4-371F-48AB-B72D-9176568E4B86}"/>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FFF96579-D4CC-4E00-A83E-329586CD5C03}"/>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84CEA5F2-4A01-4C5D-BD0A-BF2F5627AE12}"/>
              </a:ext>
            </a:extLst>
          </p:cNvPr>
          <p:cNvSpPr>
            <a:spLocks noGrp="1"/>
          </p:cNvSpPr>
          <p:nvPr>
            <p:ph type="sldNum" idx="11"/>
          </p:nvPr>
        </p:nvSpPr>
        <p:spPr/>
        <p:txBody>
          <a:bodyPr/>
          <a:lstStyle>
            <a:lvl1pPr>
              <a:defRPr/>
            </a:lvl1pPr>
          </a:lstStyle>
          <a:p>
            <a:fld id="{44BBE996-F0C2-4045-9C31-2ACEA166278A}" type="slidenum">
              <a:rPr lang="en-US" altLang="pt-PT"/>
              <a:pPr/>
              <a:t>‹#›</a:t>
            </a:fld>
            <a:endParaRPr lang="en-US" altLang="pt-PT"/>
          </a:p>
        </p:txBody>
      </p:sp>
    </p:spTree>
    <p:extLst>
      <p:ext uri="{BB962C8B-B14F-4D97-AF65-F5344CB8AC3E}">
        <p14:creationId xmlns:p14="http://schemas.microsoft.com/office/powerpoint/2010/main" val="17638101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Naslov in slika">
    <p:spTree>
      <p:nvGrpSpPr>
        <p:cNvPr id="1" name=""/>
        <p:cNvGrpSpPr/>
        <p:nvPr/>
      </p:nvGrpSpPr>
      <p:grpSpPr>
        <a:xfrm>
          <a:off x="0" y="0"/>
          <a:ext cx="0" cy="0"/>
          <a:chOff x="0" y="0"/>
          <a:chExt cx="0" cy="0"/>
        </a:xfrm>
      </p:grpSpPr>
      <p:sp>
        <p:nvSpPr>
          <p:cNvPr id="2" name="Naslov 1">
            <a:extLst>
              <a:ext uri="{FF2B5EF4-FFF2-40B4-BE49-F238E27FC236}">
                <a16:creationId xmlns:a16="http://schemas.microsoft.com/office/drawing/2014/main" id="{A5377D0D-20F2-4F1D-AEA0-9A89CA5801DC}"/>
              </a:ext>
            </a:extLst>
          </p:cNvPr>
          <p:cNvSpPr>
            <a:spLocks noGrp="1"/>
          </p:cNvSpPr>
          <p:nvPr>
            <p:ph type="title"/>
          </p:nvPr>
        </p:nvSpPr>
        <p:spPr>
          <a:xfrm>
            <a:off x="630238" y="457200"/>
            <a:ext cx="2949575" cy="1600200"/>
          </a:xfrm>
        </p:spPr>
        <p:txBody>
          <a:bodyPr anchor="b"/>
          <a:lstStyle>
            <a:lvl1pPr>
              <a:defRPr sz="3200"/>
            </a:lvl1pPr>
          </a:lstStyle>
          <a:p>
            <a:r>
              <a:rPr lang="sl-SI"/>
              <a:t>Kliknite, če želite urediti slog naslova matrice</a:t>
            </a:r>
            <a:endParaRPr lang="pt-PT"/>
          </a:p>
        </p:txBody>
      </p:sp>
      <p:sp>
        <p:nvSpPr>
          <p:cNvPr id="3" name="Označba mesta slike 2">
            <a:extLst>
              <a:ext uri="{FF2B5EF4-FFF2-40B4-BE49-F238E27FC236}">
                <a16:creationId xmlns:a16="http://schemas.microsoft.com/office/drawing/2014/main" id="{F5F23DEE-EC83-4460-96E7-8E6479AD9B3B}"/>
              </a:ext>
            </a:extLst>
          </p:cNvPr>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PT"/>
          </a:p>
        </p:txBody>
      </p:sp>
      <p:sp>
        <p:nvSpPr>
          <p:cNvPr id="4" name="Označba mesta besedila 3">
            <a:extLst>
              <a:ext uri="{FF2B5EF4-FFF2-40B4-BE49-F238E27FC236}">
                <a16:creationId xmlns:a16="http://schemas.microsoft.com/office/drawing/2014/main" id="{DCB424F9-60AF-4A56-A58D-283F72A14FAA}"/>
              </a:ext>
            </a:extLst>
          </p:cNvPr>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l-SI"/>
              <a:t>Kliknite za urejanje slogov besedila matrice</a:t>
            </a:r>
          </a:p>
        </p:txBody>
      </p:sp>
      <p:sp>
        <p:nvSpPr>
          <p:cNvPr id="5" name="Označba mesta datuma 4">
            <a:extLst>
              <a:ext uri="{FF2B5EF4-FFF2-40B4-BE49-F238E27FC236}">
                <a16:creationId xmlns:a16="http://schemas.microsoft.com/office/drawing/2014/main" id="{A0EB2C3A-32AE-40BF-8D19-EA8F794B8CE9}"/>
              </a:ext>
            </a:extLst>
          </p:cNvPr>
          <p:cNvSpPr>
            <a:spLocks noGrp="1"/>
          </p:cNvSpPr>
          <p:nvPr>
            <p:ph type="dt" idx="10"/>
          </p:nvPr>
        </p:nvSpPr>
        <p:spPr/>
        <p:txBody>
          <a:bodyPr/>
          <a:lstStyle>
            <a:lvl1pPr>
              <a:defRPr/>
            </a:lvl1pPr>
          </a:lstStyle>
          <a:p>
            <a:r>
              <a:rPr lang="en-US" altLang="pt-PT"/>
              <a:t>Tuesday, September 24, 2019</a:t>
            </a:r>
          </a:p>
        </p:txBody>
      </p:sp>
      <p:sp>
        <p:nvSpPr>
          <p:cNvPr id="6" name="Označba mesta številke diapozitiva 5">
            <a:extLst>
              <a:ext uri="{FF2B5EF4-FFF2-40B4-BE49-F238E27FC236}">
                <a16:creationId xmlns:a16="http://schemas.microsoft.com/office/drawing/2014/main" id="{8452527D-2924-48C9-90AD-8C6089AD4595}"/>
              </a:ext>
            </a:extLst>
          </p:cNvPr>
          <p:cNvSpPr>
            <a:spLocks noGrp="1"/>
          </p:cNvSpPr>
          <p:nvPr>
            <p:ph type="sldNum" idx="11"/>
          </p:nvPr>
        </p:nvSpPr>
        <p:spPr/>
        <p:txBody>
          <a:bodyPr/>
          <a:lstStyle>
            <a:lvl1pPr>
              <a:defRPr/>
            </a:lvl1pPr>
          </a:lstStyle>
          <a:p>
            <a:fld id="{7D6ECBB0-E557-46BC-BCC7-D5B868FF8A58}" type="slidenum">
              <a:rPr lang="en-US" altLang="pt-PT"/>
              <a:pPr/>
              <a:t>‹#›</a:t>
            </a:fld>
            <a:endParaRPr lang="en-US" altLang="pt-PT"/>
          </a:p>
        </p:txBody>
      </p:sp>
    </p:spTree>
    <p:extLst>
      <p:ext uri="{BB962C8B-B14F-4D97-AF65-F5344CB8AC3E}">
        <p14:creationId xmlns:p14="http://schemas.microsoft.com/office/powerpoint/2010/main" val="35575051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jpe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image" Target="../media/image1.jpeg"/><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image" Target="../media/image3.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13" Type="http://schemas.openxmlformats.org/officeDocument/2006/relationships/image" Target="../media/image1.jpeg"/><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2049" name="Freeform 1">
            <a:extLst>
              <a:ext uri="{FF2B5EF4-FFF2-40B4-BE49-F238E27FC236}">
                <a16:creationId xmlns:a16="http://schemas.microsoft.com/office/drawing/2014/main" id="{2B31B28C-115F-43E6-8A42-DA2561DA5AAC}"/>
              </a:ext>
            </a:extLst>
          </p:cNvPr>
          <p:cNvSpPr>
            <a:spLocks noChangeArrowheads="1"/>
          </p:cNvSpPr>
          <p:nvPr/>
        </p:nvSpPr>
        <p:spPr bwMode="auto">
          <a:xfrm>
            <a:off x="-815975" y="-815975"/>
            <a:ext cx="1638300" cy="1638300"/>
          </a:xfrm>
          <a:custGeom>
            <a:avLst/>
            <a:gdLst>
              <a:gd name="G0" fmla="+- 1 0 0"/>
              <a:gd name="G1" fmla="+- 1 0 0"/>
              <a:gd name="G2" fmla="+- 1 0 0"/>
              <a:gd name="G3" fmla="+- 1 0 0"/>
              <a:gd name="G4" fmla="+- 1 0 0"/>
              <a:gd name="G5" fmla="+- 1 0 0"/>
              <a:gd name="T0" fmla="*/ 1638887 w 1638887"/>
              <a:gd name="T1" fmla="*/ 819444 h 1638887"/>
              <a:gd name="T2" fmla="*/ 819444 w 1638887"/>
              <a:gd name="T3" fmla="*/ 1638887 h 1638887"/>
              <a:gd name="T4" fmla="*/ 0 w 1638887"/>
              <a:gd name="T5" fmla="*/ 819444 h 1638887"/>
              <a:gd name="T6" fmla="*/ 819444 w 1638887"/>
              <a:gd name="T7" fmla="*/ 0 h 1638887"/>
              <a:gd name="T8" fmla="*/ 240010 w 1638887"/>
              <a:gd name="T9" fmla="*/ 240009 h 1638887"/>
              <a:gd name="T10" fmla="*/ 1398877 w 1638887"/>
              <a:gd name="T11" fmla="*/ 1398878 h 1638887"/>
            </a:gdLst>
            <a:ahLst/>
            <a:cxnLst>
              <a:cxn ang="0">
                <a:pos x="T0" y="T1"/>
              </a:cxn>
              <a:cxn ang="0">
                <a:pos x="T2" y="T3"/>
              </a:cxn>
              <a:cxn ang="0">
                <a:pos x="T4" y="T5"/>
              </a:cxn>
              <a:cxn ang="0">
                <a:pos x="T6" y="T7"/>
              </a:cxn>
            </a:cxnLst>
            <a:rect l="T8" t="T9" r="T10" b="T11"/>
            <a:pathLst>
              <a:path w="1638887" h="1638887">
                <a:moveTo>
                  <a:pt x="1638887" y="819444"/>
                </a:moveTo>
                <a:lnTo>
                  <a:pt x="1638887" y="819444"/>
                </a:lnTo>
                <a:cubicBezTo>
                  <a:pt x="1638887" y="1272010"/>
                  <a:pt x="1272009" y="1638888"/>
                  <a:pt x="819443" y="1638888"/>
                </a:cubicBezTo>
                <a:cubicBezTo>
                  <a:pt x="819274" y="1638887"/>
                  <a:pt x="819105" y="1638887"/>
                  <a:pt x="818937" y="1638887"/>
                </a:cubicBezTo>
                <a:lnTo>
                  <a:pt x="819444" y="819444"/>
                </a:lnTo>
                <a:close/>
              </a:path>
            </a:pathLst>
          </a:custGeom>
          <a:solidFill>
            <a:srgbClr val="FEFAF4">
              <a:alpha val="32999"/>
            </a:srgbClr>
          </a:solidFill>
          <a:ln w="3240" cap="rnd">
            <a:solidFill>
              <a:srgbClr val="D2C39E"/>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2050" name="Oval 2">
            <a:extLst>
              <a:ext uri="{FF2B5EF4-FFF2-40B4-BE49-F238E27FC236}">
                <a16:creationId xmlns:a16="http://schemas.microsoft.com/office/drawing/2014/main" id="{332837A9-F483-42EA-8F54-67DCCC7AEC1B}"/>
              </a:ext>
            </a:extLst>
          </p:cNvPr>
          <p:cNvSpPr>
            <a:spLocks noChangeArrowheads="1"/>
          </p:cNvSpPr>
          <p:nvPr/>
        </p:nvSpPr>
        <p:spPr bwMode="auto">
          <a:xfrm>
            <a:off x="168275" y="20638"/>
            <a:ext cx="1703388" cy="1703387"/>
          </a:xfrm>
          <a:prstGeom prst="ellipse">
            <a:avLst/>
          </a:prstGeom>
          <a:noFill/>
          <a:ln w="27360" cap="rnd">
            <a:solidFill>
              <a:srgbClr val="FFF6DB"/>
            </a:solidFill>
            <a:miter lim="800000"/>
            <a:headEnd/>
            <a:tailEnd/>
          </a:ln>
          <a:effectLst>
            <a:outerShdw dist="12600" dir="5400000" algn="ctr" rotWithShape="0">
              <a:srgbClr val="AFA58D">
                <a:alpha val="85008"/>
              </a:srgbClr>
            </a:outerShdw>
          </a:effectLst>
          <a:extLst>
            <a:ext uri="{909E8E84-426E-40DD-AFC4-6F175D3DCCD1}">
              <a14:hiddenFill xmlns:a14="http://schemas.microsoft.com/office/drawing/2010/main">
                <a:solidFill>
                  <a:srgbClr val="FFFFFF"/>
                </a:solidFill>
              </a14:hiddenFill>
            </a:ext>
          </a:extLst>
        </p:spPr>
        <p:txBody>
          <a:bodyPr wrap="none" anchor="ctr"/>
          <a:lstStyle/>
          <a:p>
            <a:endParaRPr lang="pt-PT"/>
          </a:p>
        </p:txBody>
      </p:sp>
      <p:grpSp>
        <p:nvGrpSpPr>
          <p:cNvPr id="2051" name="Group 3">
            <a:extLst>
              <a:ext uri="{FF2B5EF4-FFF2-40B4-BE49-F238E27FC236}">
                <a16:creationId xmlns:a16="http://schemas.microsoft.com/office/drawing/2014/main" id="{F4C7C75D-6C11-40A0-98CD-230A5D94CA11}"/>
              </a:ext>
            </a:extLst>
          </p:cNvPr>
          <p:cNvGrpSpPr>
            <a:grpSpLocks/>
          </p:cNvGrpSpPr>
          <p:nvPr/>
        </p:nvGrpSpPr>
        <p:grpSpPr bwMode="auto">
          <a:xfrm>
            <a:off x="165100" y="1036638"/>
            <a:ext cx="1168400" cy="1168400"/>
            <a:chOff x="104" y="653"/>
            <a:chExt cx="736" cy="736"/>
          </a:xfrm>
        </p:grpSpPr>
        <p:pic>
          <p:nvPicPr>
            <p:cNvPr id="2052" name="Picture 4">
              <a:extLst>
                <a:ext uri="{FF2B5EF4-FFF2-40B4-BE49-F238E27FC236}">
                  <a16:creationId xmlns:a16="http://schemas.microsoft.com/office/drawing/2014/main" id="{A47973CB-DBDC-4342-940B-F85B4FA36B4C}"/>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 y="653"/>
              <a:ext cx="736" cy="7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3" name="Text Box 5">
              <a:extLst>
                <a:ext uri="{FF2B5EF4-FFF2-40B4-BE49-F238E27FC236}">
                  <a16:creationId xmlns:a16="http://schemas.microsoft.com/office/drawing/2014/main" id="{23441A09-69F5-4ADD-99C2-C8C2314C79A8}"/>
                </a:ext>
              </a:extLst>
            </p:cNvPr>
            <p:cNvSpPr txBox="1">
              <a:spLocks noChangeArrowheads="1"/>
            </p:cNvSpPr>
            <p:nvPr/>
          </p:nvSpPr>
          <p:spPr bwMode="auto">
            <a:xfrm rot="2340000">
              <a:off x="220" y="766"/>
              <a:ext cx="500" cy="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grpSp>
      <p:sp>
        <p:nvSpPr>
          <p:cNvPr id="2054" name="Rectangle 6">
            <a:extLst>
              <a:ext uri="{FF2B5EF4-FFF2-40B4-BE49-F238E27FC236}">
                <a16:creationId xmlns:a16="http://schemas.microsoft.com/office/drawing/2014/main" id="{B2875C80-3316-4EA5-9666-E9E86F95C265}"/>
              </a:ext>
            </a:extLst>
          </p:cNvPr>
          <p:cNvSpPr>
            <a:spLocks noChangeArrowheads="1"/>
          </p:cNvSpPr>
          <p:nvPr/>
        </p:nvSpPr>
        <p:spPr bwMode="auto">
          <a:xfrm>
            <a:off x="1012825" y="0"/>
            <a:ext cx="8131175" cy="6858000"/>
          </a:xfrm>
          <a:prstGeom prst="rect">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2055" name="Rectangle 7">
            <a:extLst>
              <a:ext uri="{FF2B5EF4-FFF2-40B4-BE49-F238E27FC236}">
                <a16:creationId xmlns:a16="http://schemas.microsoft.com/office/drawing/2014/main" id="{FB20EBE7-216A-402C-BC57-2763E118B100}"/>
              </a:ext>
            </a:extLst>
          </p:cNvPr>
          <p:cNvSpPr>
            <a:spLocks noChangeArrowheads="1"/>
          </p:cNvSpPr>
          <p:nvPr/>
        </p:nvSpPr>
        <p:spPr bwMode="auto">
          <a:xfrm>
            <a:off x="1014413" y="0"/>
            <a:ext cx="73025" cy="6858000"/>
          </a:xfrm>
          <a:prstGeom prst="rect">
            <a:avLst/>
          </a:prstGeom>
          <a:solidFill>
            <a:srgbClr val="FFFFFF"/>
          </a:solidFill>
          <a:ln>
            <a:noFill/>
          </a:ln>
          <a:effectLst>
            <a:outerShdw dist="38160" dir="10800000" algn="ctr" rotWithShape="0">
              <a:srgbClr val="706B5F">
                <a:alpha val="25041"/>
              </a:srgbClr>
            </a:outerShdw>
          </a:effectLst>
          <a:extLst>
            <a:ext uri="{91240B29-F687-4F45-9708-019B960494DF}">
              <a14:hiddenLine xmlns:a14="http://schemas.microsoft.com/office/drawing/2010/main" w="9525" cap="flat">
                <a:solidFill>
                  <a:srgbClr val="3465A4"/>
                </a:solidFill>
                <a:round/>
                <a:headEnd/>
                <a:tailEnd/>
              </a14:hiddenLine>
            </a:ext>
          </a:extLst>
        </p:spPr>
        <p:txBody>
          <a:bodyPr wrap="none" anchor="ctr"/>
          <a:lstStyle/>
          <a:p>
            <a:endParaRPr lang="pt-PT"/>
          </a:p>
        </p:txBody>
      </p:sp>
      <p:grpSp>
        <p:nvGrpSpPr>
          <p:cNvPr id="2056" name="Group 8">
            <a:extLst>
              <a:ext uri="{FF2B5EF4-FFF2-40B4-BE49-F238E27FC236}">
                <a16:creationId xmlns:a16="http://schemas.microsoft.com/office/drawing/2014/main" id="{E98FC877-66AC-4DEC-8B8F-3F5AEE385D79}"/>
              </a:ext>
            </a:extLst>
          </p:cNvPr>
          <p:cNvGrpSpPr>
            <a:grpSpLocks/>
          </p:cNvGrpSpPr>
          <p:nvPr/>
        </p:nvGrpSpPr>
        <p:grpSpPr bwMode="auto">
          <a:xfrm>
            <a:off x="914400" y="1408113"/>
            <a:ext cx="230188" cy="223837"/>
            <a:chOff x="576" y="887"/>
            <a:chExt cx="145" cy="141"/>
          </a:xfrm>
        </p:grpSpPr>
        <p:pic>
          <p:nvPicPr>
            <p:cNvPr id="2057" name="Picture 9">
              <a:extLst>
                <a:ext uri="{FF2B5EF4-FFF2-40B4-BE49-F238E27FC236}">
                  <a16:creationId xmlns:a16="http://schemas.microsoft.com/office/drawing/2014/main" id="{A1B48947-F5EC-4375-B120-D030A3CEA679}"/>
                </a:ext>
              </a:extLst>
            </p:cNvPr>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576" y="887"/>
              <a:ext cx="145" cy="14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058" name="Text Box 10">
              <a:extLst>
                <a:ext uri="{FF2B5EF4-FFF2-40B4-BE49-F238E27FC236}">
                  <a16:creationId xmlns:a16="http://schemas.microsoft.com/office/drawing/2014/main" id="{27D95B52-4959-4977-A20F-0D7278D9B6B0}"/>
                </a:ext>
              </a:extLst>
            </p:cNvPr>
            <p:cNvSpPr txBox="1">
              <a:spLocks noChangeArrowheads="1"/>
            </p:cNvSpPr>
            <p:nvPr/>
          </p:nvSpPr>
          <p:spPr bwMode="auto">
            <a:xfrm>
              <a:off x="600" y="910"/>
              <a:ext cx="93" cy="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grpSp>
      <p:sp>
        <p:nvSpPr>
          <p:cNvPr id="2059" name="Oval 11">
            <a:extLst>
              <a:ext uri="{FF2B5EF4-FFF2-40B4-BE49-F238E27FC236}">
                <a16:creationId xmlns:a16="http://schemas.microsoft.com/office/drawing/2014/main" id="{7D99970A-C476-4797-9B91-DAE3A9563F3D}"/>
              </a:ext>
            </a:extLst>
          </p:cNvPr>
          <p:cNvSpPr>
            <a:spLocks noChangeArrowheads="1"/>
          </p:cNvSpPr>
          <p:nvPr/>
        </p:nvSpPr>
        <p:spPr bwMode="auto">
          <a:xfrm>
            <a:off x="1157288" y="1344613"/>
            <a:ext cx="63500" cy="65087"/>
          </a:xfrm>
          <a:prstGeom prst="ellipse">
            <a:avLst/>
          </a:prstGeom>
          <a:noFill/>
          <a:ln w="12600" cap="rnd">
            <a:solidFill>
              <a:srgbClr val="307F93">
                <a:alpha val="59999"/>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2060" name="Rectangle 12">
            <a:extLst>
              <a:ext uri="{FF2B5EF4-FFF2-40B4-BE49-F238E27FC236}">
                <a16:creationId xmlns:a16="http://schemas.microsoft.com/office/drawing/2014/main" id="{03681EDC-BC53-4CCE-A2A8-B6784DE8AA72}"/>
              </a:ext>
            </a:extLst>
          </p:cNvPr>
          <p:cNvSpPr>
            <a:spLocks noGrp="1" noChangeArrowheads="1"/>
          </p:cNvSpPr>
          <p:nvPr>
            <p:ph type="title"/>
          </p:nvPr>
        </p:nvSpPr>
        <p:spPr bwMode="auto">
          <a:xfrm>
            <a:off x="1435100" y="274638"/>
            <a:ext cx="749776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pt-PT"/>
              <a:t>Kliknite za urejanje oblike naslova</a:t>
            </a:r>
          </a:p>
        </p:txBody>
      </p:sp>
      <p:sp>
        <p:nvSpPr>
          <p:cNvPr id="2061" name="Rectangle 13">
            <a:extLst>
              <a:ext uri="{FF2B5EF4-FFF2-40B4-BE49-F238E27FC236}">
                <a16:creationId xmlns:a16="http://schemas.microsoft.com/office/drawing/2014/main" id="{285C4AAA-3FAE-40AD-9E66-71E059A3AB6F}"/>
              </a:ext>
            </a:extLst>
          </p:cNvPr>
          <p:cNvSpPr>
            <a:spLocks noGrp="1" noChangeArrowheads="1"/>
          </p:cNvSpPr>
          <p:nvPr>
            <p:ph type="body" idx="1"/>
          </p:nvPr>
        </p:nvSpPr>
        <p:spPr bwMode="auto">
          <a:xfrm>
            <a:off x="1435100" y="1447800"/>
            <a:ext cx="7497763" cy="4799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pt-PT"/>
              <a:t>Kliknite za urejanje oblike orisa</a:t>
            </a:r>
          </a:p>
          <a:p>
            <a:pPr lvl="1"/>
            <a:r>
              <a:rPr lang="en-GB" altLang="pt-PT"/>
              <a:t>Druga raven orisa</a:t>
            </a:r>
          </a:p>
          <a:p>
            <a:pPr lvl="2"/>
            <a:r>
              <a:rPr lang="en-GB" altLang="pt-PT"/>
              <a:t>Tretja raven orisa</a:t>
            </a:r>
          </a:p>
          <a:p>
            <a:pPr lvl="3"/>
            <a:r>
              <a:rPr lang="en-GB" altLang="pt-PT"/>
              <a:t>Četrta raven orisa</a:t>
            </a:r>
          </a:p>
          <a:p>
            <a:pPr lvl="4"/>
            <a:r>
              <a:rPr lang="en-GB" altLang="pt-PT"/>
              <a:t>Peta raven orisa</a:t>
            </a:r>
          </a:p>
          <a:p>
            <a:pPr lvl="4"/>
            <a:r>
              <a:rPr lang="en-GB" altLang="pt-PT"/>
              <a:t>Šesta raven orisa</a:t>
            </a:r>
          </a:p>
          <a:p>
            <a:pPr lvl="4"/>
            <a:r>
              <a:rPr lang="en-GB" altLang="pt-PT"/>
              <a:t>Sedma raven orisa</a:t>
            </a:r>
          </a:p>
        </p:txBody>
      </p:sp>
      <p:sp>
        <p:nvSpPr>
          <p:cNvPr id="2062" name="Rectangle 14">
            <a:extLst>
              <a:ext uri="{FF2B5EF4-FFF2-40B4-BE49-F238E27FC236}">
                <a16:creationId xmlns:a16="http://schemas.microsoft.com/office/drawing/2014/main" id="{87D555D7-23C5-4069-96F7-42DAB613794D}"/>
              </a:ext>
            </a:extLst>
          </p:cNvPr>
          <p:cNvSpPr>
            <a:spLocks noGrp="1" noChangeArrowheads="1"/>
          </p:cNvSpPr>
          <p:nvPr>
            <p:ph type="dt"/>
          </p:nvPr>
        </p:nvSpPr>
        <p:spPr bwMode="auto">
          <a:xfrm>
            <a:off x="3581400" y="6305550"/>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a:buClrTx/>
              <a:buFontTx/>
              <a:buNone/>
              <a:tabLst>
                <a:tab pos="449263" algn="l"/>
                <a:tab pos="898525" algn="l"/>
                <a:tab pos="1347788" algn="l"/>
                <a:tab pos="1797050" algn="l"/>
              </a:tabLst>
              <a:defRPr sz="1200">
                <a:solidFill>
                  <a:srgbClr val="B5A788"/>
                </a:solidFill>
                <a:latin typeface="Times New Roman" panose="02020603050405020304" pitchFamily="18" charset="0"/>
                <a:cs typeface="Segoe UI" panose="020B0502040204020203" pitchFamily="34" charset="0"/>
              </a:defRPr>
            </a:lvl1pPr>
          </a:lstStyle>
          <a:p>
            <a:r>
              <a:rPr lang="en-US" altLang="pt-PT"/>
              <a:t>Tuesday, September 24, 2019</a:t>
            </a:r>
          </a:p>
        </p:txBody>
      </p:sp>
      <p:sp>
        <p:nvSpPr>
          <p:cNvPr id="2063" name="Text Box 15">
            <a:extLst>
              <a:ext uri="{FF2B5EF4-FFF2-40B4-BE49-F238E27FC236}">
                <a16:creationId xmlns:a16="http://schemas.microsoft.com/office/drawing/2014/main" id="{0CB4E3B8-2824-4693-ABBB-BB7CB04D3EB7}"/>
              </a:ext>
            </a:extLst>
          </p:cNvPr>
          <p:cNvSpPr txBox="1">
            <a:spLocks noChangeArrowheads="1"/>
          </p:cNvSpPr>
          <p:nvPr/>
        </p:nvSpPr>
        <p:spPr bwMode="auto">
          <a:xfrm>
            <a:off x="5715000" y="6305550"/>
            <a:ext cx="2895600"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2064" name="Rectangle 16">
            <a:extLst>
              <a:ext uri="{FF2B5EF4-FFF2-40B4-BE49-F238E27FC236}">
                <a16:creationId xmlns:a16="http://schemas.microsoft.com/office/drawing/2014/main" id="{8C11F1FF-F6A8-4CAB-9645-DCA432FAD79A}"/>
              </a:ext>
            </a:extLst>
          </p:cNvPr>
          <p:cNvSpPr>
            <a:spLocks noGrp="1" noChangeArrowheads="1"/>
          </p:cNvSpPr>
          <p:nvPr>
            <p:ph type="sldNum"/>
          </p:nvPr>
        </p:nvSpPr>
        <p:spPr bwMode="auto">
          <a:xfrm>
            <a:off x="8613775" y="6305550"/>
            <a:ext cx="4556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ctr">
              <a:buClrTx/>
              <a:buFontTx/>
              <a:buNone/>
              <a:tabLst>
                <a:tab pos="449263" algn="l"/>
              </a:tabLst>
              <a:defRPr sz="1200">
                <a:solidFill>
                  <a:srgbClr val="B5A788"/>
                </a:solidFill>
                <a:latin typeface="Times New Roman" panose="02020603050405020304" pitchFamily="18" charset="0"/>
                <a:cs typeface="Segoe UI" panose="020B0502040204020203" pitchFamily="34" charset="0"/>
              </a:defRPr>
            </a:lvl1pPr>
          </a:lstStyle>
          <a:p>
            <a:fld id="{28AF0AE4-9A18-47A4-921E-33C802C774AA}" type="slidenum">
              <a:rPr lang="en-US" altLang="pt-PT"/>
              <a:pPr/>
              <a:t>‹#›</a:t>
            </a:fld>
            <a:endParaRPr lang="en-US" altLang="pt-PT"/>
          </a:p>
        </p:txBody>
      </p:sp>
    </p:spTree>
  </p:cSld>
  <p:clrMap bg1="lt1" tx1="dk1" bg2="lt2" tx2="dk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Lst>
  <p:hf sldNum="0" hdr="0" ftr="0"/>
  <p:txStyles>
    <p:titleStyle>
      <a:lvl1pPr algn="l" defTabSz="449263" rtl="0" fontAlgn="base">
        <a:spcBef>
          <a:spcPct val="0"/>
        </a:spcBef>
        <a:spcAft>
          <a:spcPct val="0"/>
        </a:spcAft>
        <a:buClr>
          <a:srgbClr val="000000"/>
        </a:buClr>
        <a:buSzPct val="100000"/>
        <a:buFont typeface="Times New Roman" panose="02020603050405020304" pitchFamily="18" charset="0"/>
        <a:defRPr sz="4300" kern="1200">
          <a:solidFill>
            <a:srgbClr val="572314"/>
          </a:solidFill>
          <a:latin typeface="+mj-lt"/>
          <a:ea typeface="+mj-ea"/>
          <a:cs typeface="+mj-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5pPr>
      <a:lvl6pPr marL="25146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6pPr>
      <a:lvl7pPr marL="29718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7pPr>
      <a:lvl8pPr marL="3429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8pPr>
      <a:lvl9pPr marL="3886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9pPr>
    </p:titleStyle>
    <p:bodyStyle>
      <a:lvl1pPr marL="342900" indent="-342900" algn="l" defTabSz="449263" rtl="0" fontAlgn="base">
        <a:spcBef>
          <a:spcPts val="6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a:spcBef>
          <a:spcPts val="55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3073" name="Freeform 1">
            <a:extLst>
              <a:ext uri="{FF2B5EF4-FFF2-40B4-BE49-F238E27FC236}">
                <a16:creationId xmlns:a16="http://schemas.microsoft.com/office/drawing/2014/main" id="{56C1B10F-416F-4F41-BE06-23967A2E3D71}"/>
              </a:ext>
            </a:extLst>
          </p:cNvPr>
          <p:cNvSpPr>
            <a:spLocks noChangeArrowheads="1"/>
          </p:cNvSpPr>
          <p:nvPr/>
        </p:nvSpPr>
        <p:spPr bwMode="auto">
          <a:xfrm>
            <a:off x="-815975" y="-815975"/>
            <a:ext cx="1638300" cy="1638300"/>
          </a:xfrm>
          <a:custGeom>
            <a:avLst/>
            <a:gdLst>
              <a:gd name="G0" fmla="+- 1 0 0"/>
              <a:gd name="G1" fmla="+- 1 0 0"/>
              <a:gd name="G2" fmla="+- 1 0 0"/>
              <a:gd name="G3" fmla="+- 1 0 0"/>
              <a:gd name="G4" fmla="+- 1 0 0"/>
              <a:gd name="G5" fmla="+- 1 0 0"/>
              <a:gd name="T0" fmla="*/ 1638887 w 1638887"/>
              <a:gd name="T1" fmla="*/ 819444 h 1638887"/>
              <a:gd name="T2" fmla="*/ 819444 w 1638887"/>
              <a:gd name="T3" fmla="*/ 1638887 h 1638887"/>
              <a:gd name="T4" fmla="*/ 0 w 1638887"/>
              <a:gd name="T5" fmla="*/ 819444 h 1638887"/>
              <a:gd name="T6" fmla="*/ 819444 w 1638887"/>
              <a:gd name="T7" fmla="*/ 0 h 1638887"/>
              <a:gd name="T8" fmla="*/ 240010 w 1638887"/>
              <a:gd name="T9" fmla="*/ 240009 h 1638887"/>
              <a:gd name="T10" fmla="*/ 1398877 w 1638887"/>
              <a:gd name="T11" fmla="*/ 1398878 h 1638887"/>
            </a:gdLst>
            <a:ahLst/>
            <a:cxnLst>
              <a:cxn ang="0">
                <a:pos x="T0" y="T1"/>
              </a:cxn>
              <a:cxn ang="0">
                <a:pos x="T2" y="T3"/>
              </a:cxn>
              <a:cxn ang="0">
                <a:pos x="T4" y="T5"/>
              </a:cxn>
              <a:cxn ang="0">
                <a:pos x="T6" y="T7"/>
              </a:cxn>
            </a:cxnLst>
            <a:rect l="T8" t="T9" r="T10" b="T11"/>
            <a:pathLst>
              <a:path w="1638887" h="1638887">
                <a:moveTo>
                  <a:pt x="1638887" y="819444"/>
                </a:moveTo>
                <a:lnTo>
                  <a:pt x="1638887" y="819444"/>
                </a:lnTo>
                <a:cubicBezTo>
                  <a:pt x="1638887" y="1272010"/>
                  <a:pt x="1272009" y="1638888"/>
                  <a:pt x="819443" y="1638888"/>
                </a:cubicBezTo>
                <a:cubicBezTo>
                  <a:pt x="819274" y="1638887"/>
                  <a:pt x="819105" y="1638887"/>
                  <a:pt x="818937" y="1638887"/>
                </a:cubicBezTo>
                <a:lnTo>
                  <a:pt x="819444" y="819444"/>
                </a:lnTo>
                <a:close/>
              </a:path>
            </a:pathLst>
          </a:custGeom>
          <a:solidFill>
            <a:srgbClr val="FEFAF4">
              <a:alpha val="32999"/>
            </a:srgbClr>
          </a:solidFill>
          <a:ln w="3240" cap="rnd">
            <a:solidFill>
              <a:srgbClr val="D2C39E"/>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074" name="Oval 2">
            <a:extLst>
              <a:ext uri="{FF2B5EF4-FFF2-40B4-BE49-F238E27FC236}">
                <a16:creationId xmlns:a16="http://schemas.microsoft.com/office/drawing/2014/main" id="{0EBDD6FB-3BB1-4302-9060-2C716BDF6594}"/>
              </a:ext>
            </a:extLst>
          </p:cNvPr>
          <p:cNvSpPr>
            <a:spLocks noChangeArrowheads="1"/>
          </p:cNvSpPr>
          <p:nvPr/>
        </p:nvSpPr>
        <p:spPr bwMode="auto">
          <a:xfrm>
            <a:off x="168275" y="20638"/>
            <a:ext cx="1703388" cy="1703387"/>
          </a:xfrm>
          <a:prstGeom prst="ellipse">
            <a:avLst/>
          </a:prstGeom>
          <a:noFill/>
          <a:ln w="27360" cap="rnd">
            <a:solidFill>
              <a:srgbClr val="FFF6DB"/>
            </a:solidFill>
            <a:miter lim="800000"/>
            <a:headEnd/>
            <a:tailEnd/>
          </a:ln>
          <a:effectLst>
            <a:outerShdw dist="12600" dir="5400000" algn="ctr" rotWithShape="0">
              <a:srgbClr val="AFA58D">
                <a:alpha val="85008"/>
              </a:srgbClr>
            </a:outerShdw>
          </a:effectLst>
          <a:extLst>
            <a:ext uri="{909E8E84-426E-40DD-AFC4-6F175D3DCCD1}">
              <a14:hiddenFill xmlns:a14="http://schemas.microsoft.com/office/drawing/2010/main">
                <a:solidFill>
                  <a:srgbClr val="FFFFFF"/>
                </a:solidFill>
              </a14:hiddenFill>
            </a:ext>
          </a:extLst>
        </p:spPr>
        <p:txBody>
          <a:bodyPr wrap="none" anchor="ctr"/>
          <a:lstStyle/>
          <a:p>
            <a:endParaRPr lang="pt-PT"/>
          </a:p>
        </p:txBody>
      </p:sp>
      <p:grpSp>
        <p:nvGrpSpPr>
          <p:cNvPr id="3075" name="Group 3">
            <a:extLst>
              <a:ext uri="{FF2B5EF4-FFF2-40B4-BE49-F238E27FC236}">
                <a16:creationId xmlns:a16="http://schemas.microsoft.com/office/drawing/2014/main" id="{1E2DB877-6674-4E84-8A18-EC1D9F3DD4FF}"/>
              </a:ext>
            </a:extLst>
          </p:cNvPr>
          <p:cNvGrpSpPr>
            <a:grpSpLocks/>
          </p:cNvGrpSpPr>
          <p:nvPr/>
        </p:nvGrpSpPr>
        <p:grpSpPr bwMode="auto">
          <a:xfrm>
            <a:off x="165100" y="1036638"/>
            <a:ext cx="1168400" cy="1168400"/>
            <a:chOff x="104" y="653"/>
            <a:chExt cx="736" cy="736"/>
          </a:xfrm>
        </p:grpSpPr>
        <p:pic>
          <p:nvPicPr>
            <p:cNvPr id="3076" name="Picture 4">
              <a:extLst>
                <a:ext uri="{FF2B5EF4-FFF2-40B4-BE49-F238E27FC236}">
                  <a16:creationId xmlns:a16="http://schemas.microsoft.com/office/drawing/2014/main" id="{E67AA8B9-32DD-4A1D-B8CF-3B9F334B092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 y="653"/>
              <a:ext cx="736" cy="7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3077" name="Text Box 5">
              <a:extLst>
                <a:ext uri="{FF2B5EF4-FFF2-40B4-BE49-F238E27FC236}">
                  <a16:creationId xmlns:a16="http://schemas.microsoft.com/office/drawing/2014/main" id="{281B23C4-E673-4B2F-9409-11432D033942}"/>
                </a:ext>
              </a:extLst>
            </p:cNvPr>
            <p:cNvSpPr txBox="1">
              <a:spLocks noChangeArrowheads="1"/>
            </p:cNvSpPr>
            <p:nvPr/>
          </p:nvSpPr>
          <p:spPr bwMode="auto">
            <a:xfrm rot="2340000">
              <a:off x="220" y="766"/>
              <a:ext cx="500" cy="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grpSp>
      <p:sp>
        <p:nvSpPr>
          <p:cNvPr id="3078" name="Rectangle 6">
            <a:extLst>
              <a:ext uri="{FF2B5EF4-FFF2-40B4-BE49-F238E27FC236}">
                <a16:creationId xmlns:a16="http://schemas.microsoft.com/office/drawing/2014/main" id="{D299AC60-90F8-44AD-B3F2-89C5AA917DE8}"/>
              </a:ext>
            </a:extLst>
          </p:cNvPr>
          <p:cNvSpPr>
            <a:spLocks noChangeArrowheads="1"/>
          </p:cNvSpPr>
          <p:nvPr/>
        </p:nvSpPr>
        <p:spPr bwMode="auto">
          <a:xfrm>
            <a:off x="1012825" y="0"/>
            <a:ext cx="8131175" cy="6858000"/>
          </a:xfrm>
          <a:prstGeom prst="rect">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079" name="Rectangle 7">
            <a:extLst>
              <a:ext uri="{FF2B5EF4-FFF2-40B4-BE49-F238E27FC236}">
                <a16:creationId xmlns:a16="http://schemas.microsoft.com/office/drawing/2014/main" id="{BCF0D2E2-BDBB-4BDB-BD72-439C616BEE39}"/>
              </a:ext>
            </a:extLst>
          </p:cNvPr>
          <p:cNvSpPr>
            <a:spLocks noChangeArrowheads="1"/>
          </p:cNvSpPr>
          <p:nvPr/>
        </p:nvSpPr>
        <p:spPr bwMode="auto">
          <a:xfrm>
            <a:off x="1014413" y="0"/>
            <a:ext cx="73025" cy="6858000"/>
          </a:xfrm>
          <a:prstGeom prst="rect">
            <a:avLst/>
          </a:prstGeom>
          <a:solidFill>
            <a:srgbClr val="FFFFFF"/>
          </a:solidFill>
          <a:ln>
            <a:noFill/>
          </a:ln>
          <a:effectLst>
            <a:outerShdw dist="38160" dir="10800000" algn="ctr" rotWithShape="0">
              <a:srgbClr val="706B5F">
                <a:alpha val="25041"/>
              </a:srgbClr>
            </a:outerShdw>
          </a:effectLst>
          <a:extLst>
            <a:ext uri="{91240B29-F687-4F45-9708-019B960494DF}">
              <a14:hiddenLine xmlns:a14="http://schemas.microsoft.com/office/drawing/2010/main" w="9525" cap="flat">
                <a:solidFill>
                  <a:srgbClr val="3465A4"/>
                </a:solidFill>
                <a:round/>
                <a:headEnd/>
                <a:tailEnd/>
              </a14:hiddenLine>
            </a:ext>
          </a:extLst>
        </p:spPr>
        <p:txBody>
          <a:bodyPr wrap="none" anchor="ctr"/>
          <a:lstStyle/>
          <a:p>
            <a:endParaRPr lang="pt-PT"/>
          </a:p>
        </p:txBody>
      </p:sp>
      <p:sp>
        <p:nvSpPr>
          <p:cNvPr id="3080" name="Rectangle 8">
            <a:extLst>
              <a:ext uri="{FF2B5EF4-FFF2-40B4-BE49-F238E27FC236}">
                <a16:creationId xmlns:a16="http://schemas.microsoft.com/office/drawing/2014/main" id="{0CF86109-A012-4492-B62C-E4E6EE30E044}"/>
              </a:ext>
            </a:extLst>
          </p:cNvPr>
          <p:cNvSpPr>
            <a:spLocks noGrp="1" noChangeArrowheads="1"/>
          </p:cNvSpPr>
          <p:nvPr>
            <p:ph type="title"/>
          </p:nvPr>
        </p:nvSpPr>
        <p:spPr bwMode="auto">
          <a:xfrm>
            <a:off x="1435100" y="274638"/>
            <a:ext cx="749776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pt-PT"/>
              <a:t>Kliknite za urejanje oblike naslova</a:t>
            </a:r>
          </a:p>
        </p:txBody>
      </p:sp>
      <p:sp>
        <p:nvSpPr>
          <p:cNvPr id="3081" name="Rectangle 9">
            <a:extLst>
              <a:ext uri="{FF2B5EF4-FFF2-40B4-BE49-F238E27FC236}">
                <a16:creationId xmlns:a16="http://schemas.microsoft.com/office/drawing/2014/main" id="{21030AF5-8428-4CA8-A934-8CF0A2A4CF71}"/>
              </a:ext>
            </a:extLst>
          </p:cNvPr>
          <p:cNvSpPr>
            <a:spLocks noGrp="1" noChangeArrowheads="1"/>
          </p:cNvSpPr>
          <p:nvPr>
            <p:ph type="body" idx="1"/>
          </p:nvPr>
        </p:nvSpPr>
        <p:spPr bwMode="auto">
          <a:xfrm>
            <a:off x="1435100" y="1447800"/>
            <a:ext cx="7497763" cy="4799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pt-PT"/>
              <a:t>Kliknite za urejanje oblike orisa</a:t>
            </a:r>
          </a:p>
          <a:p>
            <a:pPr lvl="1"/>
            <a:r>
              <a:rPr lang="en-GB" altLang="pt-PT"/>
              <a:t>Druga raven orisa</a:t>
            </a:r>
          </a:p>
          <a:p>
            <a:pPr lvl="2"/>
            <a:r>
              <a:rPr lang="en-GB" altLang="pt-PT"/>
              <a:t>Tretja raven orisa</a:t>
            </a:r>
          </a:p>
          <a:p>
            <a:pPr lvl="3"/>
            <a:r>
              <a:rPr lang="en-GB" altLang="pt-PT"/>
              <a:t>Četrta raven orisa</a:t>
            </a:r>
          </a:p>
          <a:p>
            <a:pPr lvl="4"/>
            <a:r>
              <a:rPr lang="en-GB" altLang="pt-PT"/>
              <a:t>Peta raven orisa</a:t>
            </a:r>
          </a:p>
          <a:p>
            <a:pPr lvl="4"/>
            <a:r>
              <a:rPr lang="en-GB" altLang="pt-PT"/>
              <a:t>Šesta raven orisa</a:t>
            </a:r>
          </a:p>
          <a:p>
            <a:pPr lvl="4"/>
            <a:r>
              <a:rPr lang="en-GB" altLang="pt-PT"/>
              <a:t>Sedma raven orisa</a:t>
            </a:r>
          </a:p>
        </p:txBody>
      </p:sp>
      <p:sp>
        <p:nvSpPr>
          <p:cNvPr id="3082" name="Rectangle 10">
            <a:extLst>
              <a:ext uri="{FF2B5EF4-FFF2-40B4-BE49-F238E27FC236}">
                <a16:creationId xmlns:a16="http://schemas.microsoft.com/office/drawing/2014/main" id="{B8D2AEA3-6B72-4669-B457-975D1AEC9746}"/>
              </a:ext>
            </a:extLst>
          </p:cNvPr>
          <p:cNvSpPr>
            <a:spLocks noGrp="1" noChangeArrowheads="1"/>
          </p:cNvSpPr>
          <p:nvPr>
            <p:ph type="dt"/>
          </p:nvPr>
        </p:nvSpPr>
        <p:spPr bwMode="auto">
          <a:xfrm>
            <a:off x="3581400" y="6305550"/>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a:buClrTx/>
              <a:buFontTx/>
              <a:buNone/>
              <a:tabLst>
                <a:tab pos="449263" algn="l"/>
                <a:tab pos="898525" algn="l"/>
                <a:tab pos="1347788" algn="l"/>
                <a:tab pos="1797050" algn="l"/>
              </a:tabLst>
              <a:defRPr sz="1200">
                <a:solidFill>
                  <a:srgbClr val="B5A788"/>
                </a:solidFill>
                <a:latin typeface="Times New Roman" panose="02020603050405020304" pitchFamily="18" charset="0"/>
                <a:cs typeface="Segoe UI" panose="020B0502040204020203" pitchFamily="34" charset="0"/>
              </a:defRPr>
            </a:lvl1pPr>
          </a:lstStyle>
          <a:p>
            <a:r>
              <a:rPr lang="en-US" altLang="pt-PT"/>
              <a:t>Tuesday, September 24, 2019</a:t>
            </a:r>
          </a:p>
        </p:txBody>
      </p:sp>
      <p:sp>
        <p:nvSpPr>
          <p:cNvPr id="3083" name="Text Box 11">
            <a:extLst>
              <a:ext uri="{FF2B5EF4-FFF2-40B4-BE49-F238E27FC236}">
                <a16:creationId xmlns:a16="http://schemas.microsoft.com/office/drawing/2014/main" id="{00A97142-480E-4055-8DBB-7D03EF7CC396}"/>
              </a:ext>
            </a:extLst>
          </p:cNvPr>
          <p:cNvSpPr txBox="1">
            <a:spLocks noChangeArrowheads="1"/>
          </p:cNvSpPr>
          <p:nvPr/>
        </p:nvSpPr>
        <p:spPr bwMode="auto">
          <a:xfrm>
            <a:off x="5715000" y="6305550"/>
            <a:ext cx="2895600"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084" name="Rectangle 12">
            <a:extLst>
              <a:ext uri="{FF2B5EF4-FFF2-40B4-BE49-F238E27FC236}">
                <a16:creationId xmlns:a16="http://schemas.microsoft.com/office/drawing/2014/main" id="{0FA894A8-268A-4DE7-9904-7BE07BE79A09}"/>
              </a:ext>
            </a:extLst>
          </p:cNvPr>
          <p:cNvSpPr>
            <a:spLocks noGrp="1" noChangeArrowheads="1"/>
          </p:cNvSpPr>
          <p:nvPr>
            <p:ph type="sldNum"/>
          </p:nvPr>
        </p:nvSpPr>
        <p:spPr bwMode="auto">
          <a:xfrm>
            <a:off x="8613775" y="6305550"/>
            <a:ext cx="4556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ctr">
              <a:buClrTx/>
              <a:buFontTx/>
              <a:buNone/>
              <a:tabLst>
                <a:tab pos="449263" algn="l"/>
              </a:tabLst>
              <a:defRPr sz="1200">
                <a:solidFill>
                  <a:srgbClr val="B5A788"/>
                </a:solidFill>
                <a:latin typeface="Times New Roman" panose="02020603050405020304" pitchFamily="18" charset="0"/>
                <a:cs typeface="Segoe UI" panose="020B0502040204020203" pitchFamily="34" charset="0"/>
              </a:defRPr>
            </a:lvl1pPr>
          </a:lstStyle>
          <a:p>
            <a:fld id="{2D2B3977-5847-4394-A980-BBB9A46F402E}" type="slidenum">
              <a:rPr lang="en-US" altLang="pt-PT"/>
              <a:pPr/>
              <a:t>‹#›</a:t>
            </a:fld>
            <a:endParaRPr lang="en-US" altLang="pt-PT"/>
          </a:p>
        </p:txBody>
      </p:sp>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Lst>
  <p:hf sldNum="0" hdr="0" ftr="0"/>
  <p:txStyles>
    <p:titleStyle>
      <a:lvl1pPr algn="l" defTabSz="449263" rtl="0" fontAlgn="base">
        <a:spcBef>
          <a:spcPct val="0"/>
        </a:spcBef>
        <a:spcAft>
          <a:spcPct val="0"/>
        </a:spcAft>
        <a:buClr>
          <a:srgbClr val="000000"/>
        </a:buClr>
        <a:buSzPct val="100000"/>
        <a:buFont typeface="Times New Roman" panose="02020603050405020304" pitchFamily="18" charset="0"/>
        <a:defRPr sz="4300" kern="1200">
          <a:solidFill>
            <a:srgbClr val="572314"/>
          </a:solidFill>
          <a:latin typeface="+mj-lt"/>
          <a:ea typeface="+mj-ea"/>
          <a:cs typeface="+mj-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5pPr>
      <a:lvl6pPr marL="25146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6pPr>
      <a:lvl7pPr marL="29718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7pPr>
      <a:lvl8pPr marL="3429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8pPr>
      <a:lvl9pPr marL="3886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9pPr>
    </p:titleStyle>
    <p:bodyStyle>
      <a:lvl1pPr marL="342900" indent="-342900" algn="l" defTabSz="449263" rtl="0" fontAlgn="base">
        <a:spcBef>
          <a:spcPts val="6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a:spcBef>
          <a:spcPts val="55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4097" name="Rectangle 1">
            <a:extLst>
              <a:ext uri="{FF2B5EF4-FFF2-40B4-BE49-F238E27FC236}">
                <a16:creationId xmlns:a16="http://schemas.microsoft.com/office/drawing/2014/main" id="{AAE8C555-8932-4504-B382-C75BDB79BB2D}"/>
              </a:ext>
            </a:extLst>
          </p:cNvPr>
          <p:cNvSpPr>
            <a:spLocks noChangeArrowheads="1"/>
          </p:cNvSpPr>
          <p:nvPr/>
        </p:nvSpPr>
        <p:spPr bwMode="auto">
          <a:xfrm>
            <a:off x="2282825" y="0"/>
            <a:ext cx="6858000" cy="6858000"/>
          </a:xfrm>
          <a:prstGeom prst="rect">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4098" name="Rectangle 2">
            <a:extLst>
              <a:ext uri="{FF2B5EF4-FFF2-40B4-BE49-F238E27FC236}">
                <a16:creationId xmlns:a16="http://schemas.microsoft.com/office/drawing/2014/main" id="{F5993245-F0B4-4265-8A68-C9450923FC59}"/>
              </a:ext>
            </a:extLst>
          </p:cNvPr>
          <p:cNvSpPr>
            <a:spLocks noChangeArrowheads="1"/>
          </p:cNvSpPr>
          <p:nvPr/>
        </p:nvSpPr>
        <p:spPr bwMode="auto">
          <a:xfrm>
            <a:off x="2286000" y="0"/>
            <a:ext cx="76200" cy="6858000"/>
          </a:xfrm>
          <a:prstGeom prst="rect">
            <a:avLst/>
          </a:prstGeom>
          <a:solidFill>
            <a:srgbClr val="FFFFFF"/>
          </a:solidFill>
          <a:ln>
            <a:noFill/>
          </a:ln>
          <a:effectLst>
            <a:outerShdw dist="38160" dir="10800000" algn="ctr" rotWithShape="0">
              <a:srgbClr val="706B5F">
                <a:alpha val="25041"/>
              </a:srgbClr>
            </a:outerShdw>
          </a:effectLst>
          <a:extLst>
            <a:ext uri="{91240B29-F687-4F45-9708-019B960494DF}">
              <a14:hiddenLine xmlns:a14="http://schemas.microsoft.com/office/drawing/2010/main" w="9525" cap="flat">
                <a:solidFill>
                  <a:srgbClr val="3465A4"/>
                </a:solidFill>
                <a:round/>
                <a:headEnd/>
                <a:tailEnd/>
              </a14:hiddenLine>
            </a:ext>
          </a:extLst>
        </p:spPr>
        <p:txBody>
          <a:bodyPr wrap="none" anchor="ctr"/>
          <a:lstStyle/>
          <a:p>
            <a:endParaRPr lang="pt-PT"/>
          </a:p>
        </p:txBody>
      </p:sp>
      <p:grpSp>
        <p:nvGrpSpPr>
          <p:cNvPr id="4099" name="Group 3">
            <a:extLst>
              <a:ext uri="{FF2B5EF4-FFF2-40B4-BE49-F238E27FC236}">
                <a16:creationId xmlns:a16="http://schemas.microsoft.com/office/drawing/2014/main" id="{6487BE38-0986-4E7B-9D5C-18A762CD6B02}"/>
              </a:ext>
            </a:extLst>
          </p:cNvPr>
          <p:cNvGrpSpPr>
            <a:grpSpLocks/>
          </p:cNvGrpSpPr>
          <p:nvPr/>
        </p:nvGrpSpPr>
        <p:grpSpPr bwMode="auto">
          <a:xfrm>
            <a:off x="2163763" y="2809875"/>
            <a:ext cx="230187" cy="223838"/>
            <a:chOff x="1363" y="1770"/>
            <a:chExt cx="145" cy="141"/>
          </a:xfrm>
        </p:grpSpPr>
        <p:pic>
          <p:nvPicPr>
            <p:cNvPr id="4100" name="Picture 4">
              <a:extLst>
                <a:ext uri="{FF2B5EF4-FFF2-40B4-BE49-F238E27FC236}">
                  <a16:creationId xmlns:a16="http://schemas.microsoft.com/office/drawing/2014/main" id="{E15FBFE1-731D-4CB0-BAEA-84337E8A5E3F}"/>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363" y="1770"/>
              <a:ext cx="145" cy="14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4101" name="Text Box 5">
              <a:extLst>
                <a:ext uri="{FF2B5EF4-FFF2-40B4-BE49-F238E27FC236}">
                  <a16:creationId xmlns:a16="http://schemas.microsoft.com/office/drawing/2014/main" id="{C3CEB037-E45F-4C0E-AB88-FB545A55450C}"/>
                </a:ext>
              </a:extLst>
            </p:cNvPr>
            <p:cNvSpPr txBox="1">
              <a:spLocks noChangeArrowheads="1"/>
            </p:cNvSpPr>
            <p:nvPr/>
          </p:nvSpPr>
          <p:spPr bwMode="auto">
            <a:xfrm>
              <a:off x="1388" y="1792"/>
              <a:ext cx="92" cy="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grpSp>
      <p:sp>
        <p:nvSpPr>
          <p:cNvPr id="4102" name="Oval 6">
            <a:extLst>
              <a:ext uri="{FF2B5EF4-FFF2-40B4-BE49-F238E27FC236}">
                <a16:creationId xmlns:a16="http://schemas.microsoft.com/office/drawing/2014/main" id="{D3E12D60-0BF1-4AF1-A00B-AB4F7A5639C0}"/>
              </a:ext>
            </a:extLst>
          </p:cNvPr>
          <p:cNvSpPr>
            <a:spLocks noChangeArrowheads="1"/>
          </p:cNvSpPr>
          <p:nvPr/>
        </p:nvSpPr>
        <p:spPr bwMode="auto">
          <a:xfrm>
            <a:off x="2408238" y="2746375"/>
            <a:ext cx="63500" cy="63500"/>
          </a:xfrm>
          <a:prstGeom prst="ellipse">
            <a:avLst/>
          </a:prstGeom>
          <a:noFill/>
          <a:ln w="12600" cap="rnd">
            <a:solidFill>
              <a:srgbClr val="307F93">
                <a:alpha val="59999"/>
              </a:srgbClr>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4103" name="Rectangle 7">
            <a:extLst>
              <a:ext uri="{FF2B5EF4-FFF2-40B4-BE49-F238E27FC236}">
                <a16:creationId xmlns:a16="http://schemas.microsoft.com/office/drawing/2014/main" id="{8532A76F-2955-4B5F-B5A5-AC7D4C09DF36}"/>
              </a:ext>
            </a:extLst>
          </p:cNvPr>
          <p:cNvSpPr>
            <a:spLocks noGrp="1" noChangeArrowheads="1"/>
          </p:cNvSpPr>
          <p:nvPr>
            <p:ph type="title"/>
          </p:nvPr>
        </p:nvSpPr>
        <p:spPr bwMode="auto">
          <a:xfrm>
            <a:off x="1435100" y="274638"/>
            <a:ext cx="749776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pt-PT"/>
              <a:t>Kliknite za urejanje oblike naslova</a:t>
            </a:r>
          </a:p>
        </p:txBody>
      </p:sp>
      <p:sp>
        <p:nvSpPr>
          <p:cNvPr id="4104" name="Rectangle 8">
            <a:extLst>
              <a:ext uri="{FF2B5EF4-FFF2-40B4-BE49-F238E27FC236}">
                <a16:creationId xmlns:a16="http://schemas.microsoft.com/office/drawing/2014/main" id="{38AE226C-51D0-4A98-8509-7B763670E030}"/>
              </a:ext>
            </a:extLst>
          </p:cNvPr>
          <p:cNvSpPr>
            <a:spLocks noGrp="1" noChangeArrowheads="1"/>
          </p:cNvSpPr>
          <p:nvPr>
            <p:ph type="body" idx="1"/>
          </p:nvPr>
        </p:nvSpPr>
        <p:spPr bwMode="auto">
          <a:xfrm>
            <a:off x="1435100" y="1447800"/>
            <a:ext cx="7497763" cy="4799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pt-PT"/>
              <a:t>Kliknite za urejanje oblike orisa</a:t>
            </a:r>
          </a:p>
          <a:p>
            <a:pPr lvl="1"/>
            <a:r>
              <a:rPr lang="en-GB" altLang="pt-PT"/>
              <a:t>Druga raven orisa</a:t>
            </a:r>
          </a:p>
          <a:p>
            <a:pPr lvl="2"/>
            <a:r>
              <a:rPr lang="en-GB" altLang="pt-PT"/>
              <a:t>Tretja raven orisa</a:t>
            </a:r>
          </a:p>
          <a:p>
            <a:pPr lvl="3"/>
            <a:r>
              <a:rPr lang="en-GB" altLang="pt-PT"/>
              <a:t>Četrta raven orisa</a:t>
            </a:r>
          </a:p>
          <a:p>
            <a:pPr lvl="4"/>
            <a:r>
              <a:rPr lang="en-GB" altLang="pt-PT"/>
              <a:t>Peta raven orisa</a:t>
            </a:r>
          </a:p>
          <a:p>
            <a:pPr lvl="4"/>
            <a:r>
              <a:rPr lang="en-GB" altLang="pt-PT"/>
              <a:t>Šesta raven orisa</a:t>
            </a:r>
          </a:p>
          <a:p>
            <a:pPr lvl="4"/>
            <a:r>
              <a:rPr lang="en-GB" altLang="pt-PT"/>
              <a:t>Sedma raven orisa</a:t>
            </a:r>
          </a:p>
        </p:txBody>
      </p:sp>
      <p:sp>
        <p:nvSpPr>
          <p:cNvPr id="4105" name="Rectangle 9">
            <a:extLst>
              <a:ext uri="{FF2B5EF4-FFF2-40B4-BE49-F238E27FC236}">
                <a16:creationId xmlns:a16="http://schemas.microsoft.com/office/drawing/2014/main" id="{0DCC6242-DB31-46C9-A245-D42E04E81834}"/>
              </a:ext>
            </a:extLst>
          </p:cNvPr>
          <p:cNvSpPr>
            <a:spLocks noGrp="1" noChangeArrowheads="1"/>
          </p:cNvSpPr>
          <p:nvPr>
            <p:ph type="dt"/>
          </p:nvPr>
        </p:nvSpPr>
        <p:spPr bwMode="auto">
          <a:xfrm>
            <a:off x="3581400" y="6305550"/>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buClrTx/>
              <a:buFontTx/>
              <a:buNone/>
              <a:tabLst>
                <a:tab pos="449263" algn="l"/>
                <a:tab pos="898525" algn="l"/>
                <a:tab pos="1347788" algn="l"/>
                <a:tab pos="1797050" algn="l"/>
              </a:tabLst>
              <a:defRPr sz="1200">
                <a:solidFill>
                  <a:srgbClr val="B5A788"/>
                </a:solidFill>
                <a:latin typeface="Times New Roman" panose="02020603050405020304" pitchFamily="18" charset="0"/>
                <a:cs typeface="Segoe UI" panose="020B0502040204020203" pitchFamily="34" charset="0"/>
              </a:defRPr>
            </a:lvl1pPr>
          </a:lstStyle>
          <a:p>
            <a:r>
              <a:rPr lang="en-US" altLang="pt-PT"/>
              <a:t>Tuesday, September 24, 2019</a:t>
            </a:r>
          </a:p>
        </p:txBody>
      </p:sp>
      <p:sp>
        <p:nvSpPr>
          <p:cNvPr id="4106" name="Text Box 10">
            <a:extLst>
              <a:ext uri="{FF2B5EF4-FFF2-40B4-BE49-F238E27FC236}">
                <a16:creationId xmlns:a16="http://schemas.microsoft.com/office/drawing/2014/main" id="{D3FEEDDB-394E-4108-95AF-A3F501CFF518}"/>
              </a:ext>
            </a:extLst>
          </p:cNvPr>
          <p:cNvSpPr txBox="1">
            <a:spLocks noChangeArrowheads="1"/>
          </p:cNvSpPr>
          <p:nvPr/>
        </p:nvSpPr>
        <p:spPr bwMode="auto">
          <a:xfrm>
            <a:off x="5715000" y="6305550"/>
            <a:ext cx="2895600"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4107" name="Rectangle 11">
            <a:extLst>
              <a:ext uri="{FF2B5EF4-FFF2-40B4-BE49-F238E27FC236}">
                <a16:creationId xmlns:a16="http://schemas.microsoft.com/office/drawing/2014/main" id="{030F258A-805D-415B-AE42-747A84D7F707}"/>
              </a:ext>
            </a:extLst>
          </p:cNvPr>
          <p:cNvSpPr>
            <a:spLocks noGrp="1" noChangeArrowheads="1"/>
          </p:cNvSpPr>
          <p:nvPr>
            <p:ph type="sldNum"/>
          </p:nvPr>
        </p:nvSpPr>
        <p:spPr bwMode="auto">
          <a:xfrm>
            <a:off x="8613775" y="6305550"/>
            <a:ext cx="4556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ctr">
              <a:buClrTx/>
              <a:buFontTx/>
              <a:buNone/>
              <a:tabLst>
                <a:tab pos="449263" algn="l"/>
              </a:tabLst>
              <a:defRPr sz="1200">
                <a:solidFill>
                  <a:srgbClr val="307F93"/>
                </a:solidFill>
                <a:latin typeface="Times New Roman" panose="02020603050405020304" pitchFamily="18" charset="0"/>
                <a:cs typeface="Segoe UI" panose="020B0502040204020203" pitchFamily="34" charset="0"/>
              </a:defRPr>
            </a:lvl1pPr>
          </a:lstStyle>
          <a:p>
            <a:fld id="{BBF7C11A-8C2A-4C10-9EB6-6827C33AF9B5}" type="slidenum">
              <a:rPr lang="en-US" altLang="pt-PT"/>
              <a:pPr/>
              <a:t>‹#›</a:t>
            </a:fld>
            <a:endParaRPr lang="en-US" altLang="pt-PT"/>
          </a:p>
        </p:txBody>
      </p:sp>
    </p:spTree>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hf sldNum="0" hdr="0" ftr="0"/>
  <p:txStyles>
    <p:titleStyle>
      <a:lvl1pPr algn="l" defTabSz="449263" rtl="0" fontAlgn="base">
        <a:spcBef>
          <a:spcPct val="0"/>
        </a:spcBef>
        <a:spcAft>
          <a:spcPct val="0"/>
        </a:spcAft>
        <a:buClr>
          <a:srgbClr val="000000"/>
        </a:buClr>
        <a:buSzPct val="100000"/>
        <a:buFont typeface="Times New Roman" panose="02020603050405020304" pitchFamily="18" charset="0"/>
        <a:defRPr sz="4300" kern="1200">
          <a:solidFill>
            <a:srgbClr val="572314"/>
          </a:solidFill>
          <a:latin typeface="+mj-lt"/>
          <a:ea typeface="+mj-ea"/>
          <a:cs typeface="+mj-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5pPr>
      <a:lvl6pPr marL="25146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6pPr>
      <a:lvl7pPr marL="29718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7pPr>
      <a:lvl8pPr marL="3429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8pPr>
      <a:lvl9pPr marL="3886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9pPr>
    </p:titleStyle>
    <p:bodyStyle>
      <a:lvl1pPr marL="342900" indent="-342900" algn="l" defTabSz="449263" rtl="0" fontAlgn="base">
        <a:spcBef>
          <a:spcPts val="6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a:spcBef>
          <a:spcPts val="55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41" name="Freeform 1">
            <a:extLst>
              <a:ext uri="{FF2B5EF4-FFF2-40B4-BE49-F238E27FC236}">
                <a16:creationId xmlns:a16="http://schemas.microsoft.com/office/drawing/2014/main" id="{78FFB401-BCE8-4DCF-9A9E-A96CDD228F05}"/>
              </a:ext>
            </a:extLst>
          </p:cNvPr>
          <p:cNvSpPr>
            <a:spLocks noChangeArrowheads="1"/>
          </p:cNvSpPr>
          <p:nvPr/>
        </p:nvSpPr>
        <p:spPr bwMode="auto">
          <a:xfrm>
            <a:off x="-815975" y="-815975"/>
            <a:ext cx="1638300" cy="1638300"/>
          </a:xfrm>
          <a:custGeom>
            <a:avLst/>
            <a:gdLst>
              <a:gd name="G0" fmla="+- 1 0 0"/>
              <a:gd name="G1" fmla="+- 1 0 0"/>
              <a:gd name="G2" fmla="+- 1 0 0"/>
              <a:gd name="G3" fmla="+- 1 0 0"/>
              <a:gd name="G4" fmla="+- 1 0 0"/>
              <a:gd name="G5" fmla="+- 1 0 0"/>
              <a:gd name="T0" fmla="*/ 1638887 w 1638887"/>
              <a:gd name="T1" fmla="*/ 819444 h 1638887"/>
              <a:gd name="T2" fmla="*/ 819444 w 1638887"/>
              <a:gd name="T3" fmla="*/ 1638887 h 1638887"/>
              <a:gd name="T4" fmla="*/ 0 w 1638887"/>
              <a:gd name="T5" fmla="*/ 819444 h 1638887"/>
              <a:gd name="T6" fmla="*/ 819444 w 1638887"/>
              <a:gd name="T7" fmla="*/ 0 h 1638887"/>
              <a:gd name="T8" fmla="*/ 240010 w 1638887"/>
              <a:gd name="T9" fmla="*/ 240009 h 1638887"/>
              <a:gd name="T10" fmla="*/ 1398877 w 1638887"/>
              <a:gd name="T11" fmla="*/ 1398878 h 1638887"/>
            </a:gdLst>
            <a:ahLst/>
            <a:cxnLst>
              <a:cxn ang="0">
                <a:pos x="T0" y="T1"/>
              </a:cxn>
              <a:cxn ang="0">
                <a:pos x="T2" y="T3"/>
              </a:cxn>
              <a:cxn ang="0">
                <a:pos x="T4" y="T5"/>
              </a:cxn>
              <a:cxn ang="0">
                <a:pos x="T6" y="T7"/>
              </a:cxn>
            </a:cxnLst>
            <a:rect l="T8" t="T9" r="T10" b="T11"/>
            <a:pathLst>
              <a:path w="1638887" h="1638887">
                <a:moveTo>
                  <a:pt x="1638887" y="819444"/>
                </a:moveTo>
                <a:lnTo>
                  <a:pt x="1638887" y="819444"/>
                </a:lnTo>
                <a:cubicBezTo>
                  <a:pt x="1638887" y="1272010"/>
                  <a:pt x="1272009" y="1638888"/>
                  <a:pt x="819443" y="1638888"/>
                </a:cubicBezTo>
                <a:cubicBezTo>
                  <a:pt x="819274" y="1638887"/>
                  <a:pt x="819105" y="1638887"/>
                  <a:pt x="818937" y="1638887"/>
                </a:cubicBezTo>
                <a:lnTo>
                  <a:pt x="819444" y="819444"/>
                </a:lnTo>
                <a:close/>
              </a:path>
            </a:pathLst>
          </a:custGeom>
          <a:solidFill>
            <a:srgbClr val="FEFAF4">
              <a:alpha val="32999"/>
            </a:srgbClr>
          </a:solidFill>
          <a:ln w="3240" cap="rnd">
            <a:solidFill>
              <a:srgbClr val="D2C39E"/>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10242" name="Oval 2">
            <a:extLst>
              <a:ext uri="{FF2B5EF4-FFF2-40B4-BE49-F238E27FC236}">
                <a16:creationId xmlns:a16="http://schemas.microsoft.com/office/drawing/2014/main" id="{4405FDF0-A861-4787-B6D3-33C876B8DC35}"/>
              </a:ext>
            </a:extLst>
          </p:cNvPr>
          <p:cNvSpPr>
            <a:spLocks noChangeArrowheads="1"/>
          </p:cNvSpPr>
          <p:nvPr/>
        </p:nvSpPr>
        <p:spPr bwMode="auto">
          <a:xfrm>
            <a:off x="168275" y="20638"/>
            <a:ext cx="1703388" cy="1703387"/>
          </a:xfrm>
          <a:prstGeom prst="ellipse">
            <a:avLst/>
          </a:prstGeom>
          <a:noFill/>
          <a:ln w="27360" cap="rnd">
            <a:solidFill>
              <a:srgbClr val="FFF6DB"/>
            </a:solidFill>
            <a:miter lim="800000"/>
            <a:headEnd/>
            <a:tailEnd/>
          </a:ln>
          <a:effectLst>
            <a:outerShdw dist="12600" dir="5400000" algn="ctr" rotWithShape="0">
              <a:srgbClr val="AFA58D">
                <a:alpha val="85008"/>
              </a:srgbClr>
            </a:outerShdw>
          </a:effectLst>
          <a:extLst>
            <a:ext uri="{909E8E84-426E-40DD-AFC4-6F175D3DCCD1}">
              <a14:hiddenFill xmlns:a14="http://schemas.microsoft.com/office/drawing/2010/main">
                <a:solidFill>
                  <a:srgbClr val="FFFFFF"/>
                </a:solidFill>
              </a14:hiddenFill>
            </a:ext>
          </a:extLst>
        </p:spPr>
        <p:txBody>
          <a:bodyPr wrap="none" anchor="ctr"/>
          <a:lstStyle/>
          <a:p>
            <a:endParaRPr lang="pt-PT"/>
          </a:p>
        </p:txBody>
      </p:sp>
      <p:grpSp>
        <p:nvGrpSpPr>
          <p:cNvPr id="10243" name="Group 3">
            <a:extLst>
              <a:ext uri="{FF2B5EF4-FFF2-40B4-BE49-F238E27FC236}">
                <a16:creationId xmlns:a16="http://schemas.microsoft.com/office/drawing/2014/main" id="{4F890280-5E60-46D7-AF4E-4C8112B1EDCC}"/>
              </a:ext>
            </a:extLst>
          </p:cNvPr>
          <p:cNvGrpSpPr>
            <a:grpSpLocks/>
          </p:cNvGrpSpPr>
          <p:nvPr/>
        </p:nvGrpSpPr>
        <p:grpSpPr bwMode="auto">
          <a:xfrm>
            <a:off x="165100" y="1036638"/>
            <a:ext cx="1168400" cy="1168400"/>
            <a:chOff x="104" y="653"/>
            <a:chExt cx="736" cy="736"/>
          </a:xfrm>
        </p:grpSpPr>
        <p:pic>
          <p:nvPicPr>
            <p:cNvPr id="10244" name="Picture 4">
              <a:extLst>
                <a:ext uri="{FF2B5EF4-FFF2-40B4-BE49-F238E27FC236}">
                  <a16:creationId xmlns:a16="http://schemas.microsoft.com/office/drawing/2014/main" id="{AFC4D507-5A85-40C2-8348-6CEB624C3A6B}"/>
                </a:ext>
              </a:extLst>
            </p:cNvPr>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104" y="653"/>
              <a:ext cx="736" cy="736"/>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0245" name="Text Box 5">
              <a:extLst>
                <a:ext uri="{FF2B5EF4-FFF2-40B4-BE49-F238E27FC236}">
                  <a16:creationId xmlns:a16="http://schemas.microsoft.com/office/drawing/2014/main" id="{2F662D7D-3612-4836-A44E-530E21FD6A6B}"/>
                </a:ext>
              </a:extLst>
            </p:cNvPr>
            <p:cNvSpPr txBox="1">
              <a:spLocks noChangeArrowheads="1"/>
            </p:cNvSpPr>
            <p:nvPr/>
          </p:nvSpPr>
          <p:spPr bwMode="auto">
            <a:xfrm rot="2340000">
              <a:off x="220" y="766"/>
              <a:ext cx="500" cy="49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grpSp>
      <p:sp>
        <p:nvSpPr>
          <p:cNvPr id="10246" name="Rectangle 6">
            <a:extLst>
              <a:ext uri="{FF2B5EF4-FFF2-40B4-BE49-F238E27FC236}">
                <a16:creationId xmlns:a16="http://schemas.microsoft.com/office/drawing/2014/main" id="{A783F428-DE97-4F89-A187-3430F10A6781}"/>
              </a:ext>
            </a:extLst>
          </p:cNvPr>
          <p:cNvSpPr>
            <a:spLocks noChangeArrowheads="1"/>
          </p:cNvSpPr>
          <p:nvPr/>
        </p:nvSpPr>
        <p:spPr bwMode="auto">
          <a:xfrm>
            <a:off x="1012825" y="0"/>
            <a:ext cx="8131175" cy="6858000"/>
          </a:xfrm>
          <a:prstGeom prst="rect">
            <a:avLst/>
          </a:prstGeom>
          <a:solidFill>
            <a:srgbClr val="FFFFFF"/>
          </a:solidFill>
          <a:ln>
            <a:noFill/>
          </a:ln>
          <a:effectLst/>
          <a:extLs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10247" name="Rectangle 7">
            <a:extLst>
              <a:ext uri="{FF2B5EF4-FFF2-40B4-BE49-F238E27FC236}">
                <a16:creationId xmlns:a16="http://schemas.microsoft.com/office/drawing/2014/main" id="{8F9AE181-B130-48F6-AA33-785BDC91EBE9}"/>
              </a:ext>
            </a:extLst>
          </p:cNvPr>
          <p:cNvSpPr>
            <a:spLocks noChangeArrowheads="1"/>
          </p:cNvSpPr>
          <p:nvPr/>
        </p:nvSpPr>
        <p:spPr bwMode="auto">
          <a:xfrm>
            <a:off x="1014413" y="0"/>
            <a:ext cx="73025" cy="6858000"/>
          </a:xfrm>
          <a:prstGeom prst="rect">
            <a:avLst/>
          </a:prstGeom>
          <a:solidFill>
            <a:srgbClr val="FFFFFF"/>
          </a:solidFill>
          <a:ln>
            <a:noFill/>
          </a:ln>
          <a:effectLst>
            <a:outerShdw dist="38160" dir="10800000" algn="ctr" rotWithShape="0">
              <a:srgbClr val="706B5F">
                <a:alpha val="25041"/>
              </a:srgbClr>
            </a:outerShdw>
          </a:effectLst>
          <a:extLst>
            <a:ext uri="{91240B29-F687-4F45-9708-019B960494DF}">
              <a14:hiddenLine xmlns:a14="http://schemas.microsoft.com/office/drawing/2010/main" w="9525" cap="flat">
                <a:solidFill>
                  <a:srgbClr val="3465A4"/>
                </a:solidFill>
                <a:round/>
                <a:headEnd/>
                <a:tailEnd/>
              </a14:hiddenLine>
            </a:ext>
          </a:extLst>
        </p:spPr>
        <p:txBody>
          <a:bodyPr wrap="none" anchor="ctr"/>
          <a:lstStyle/>
          <a:p>
            <a:endParaRPr lang="pt-PT"/>
          </a:p>
        </p:txBody>
      </p:sp>
      <p:sp>
        <p:nvSpPr>
          <p:cNvPr id="10248" name="Rectangle 8">
            <a:extLst>
              <a:ext uri="{FF2B5EF4-FFF2-40B4-BE49-F238E27FC236}">
                <a16:creationId xmlns:a16="http://schemas.microsoft.com/office/drawing/2014/main" id="{0DC02AC6-6B00-426F-9DC6-7C7CFD4914A2}"/>
              </a:ext>
            </a:extLst>
          </p:cNvPr>
          <p:cNvSpPr>
            <a:spLocks noGrp="1" noChangeArrowheads="1"/>
          </p:cNvSpPr>
          <p:nvPr>
            <p:ph type="title"/>
          </p:nvPr>
        </p:nvSpPr>
        <p:spPr bwMode="auto">
          <a:xfrm>
            <a:off x="1435100" y="274638"/>
            <a:ext cx="7497763" cy="114141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p>
            <a:pPr lvl="0"/>
            <a:r>
              <a:rPr lang="en-GB" altLang="pt-PT"/>
              <a:t>Kliknite za urejanje oblike naslova</a:t>
            </a:r>
          </a:p>
        </p:txBody>
      </p:sp>
      <p:sp>
        <p:nvSpPr>
          <p:cNvPr id="10249" name="Rectangle 9">
            <a:extLst>
              <a:ext uri="{FF2B5EF4-FFF2-40B4-BE49-F238E27FC236}">
                <a16:creationId xmlns:a16="http://schemas.microsoft.com/office/drawing/2014/main" id="{AC235974-9D1A-4B39-AC67-8F84FE8153C3}"/>
              </a:ext>
            </a:extLst>
          </p:cNvPr>
          <p:cNvSpPr>
            <a:spLocks noGrp="1" noChangeArrowheads="1"/>
          </p:cNvSpPr>
          <p:nvPr>
            <p:ph type="body" idx="1"/>
          </p:nvPr>
        </p:nvSpPr>
        <p:spPr bwMode="auto">
          <a:xfrm>
            <a:off x="1435100" y="1447800"/>
            <a:ext cx="7497763" cy="47990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pt-PT"/>
              <a:t>Kliknite za urejanje oblike orisa</a:t>
            </a:r>
          </a:p>
          <a:p>
            <a:pPr lvl="1"/>
            <a:r>
              <a:rPr lang="en-GB" altLang="pt-PT"/>
              <a:t>Druga raven orisa</a:t>
            </a:r>
          </a:p>
          <a:p>
            <a:pPr lvl="2"/>
            <a:r>
              <a:rPr lang="en-GB" altLang="pt-PT"/>
              <a:t>Tretja raven orisa</a:t>
            </a:r>
          </a:p>
          <a:p>
            <a:pPr lvl="3"/>
            <a:r>
              <a:rPr lang="en-GB" altLang="pt-PT"/>
              <a:t>Četrta raven orisa</a:t>
            </a:r>
          </a:p>
          <a:p>
            <a:pPr lvl="4"/>
            <a:r>
              <a:rPr lang="en-GB" altLang="pt-PT"/>
              <a:t>Peta raven orisa</a:t>
            </a:r>
          </a:p>
          <a:p>
            <a:pPr lvl="4"/>
            <a:r>
              <a:rPr lang="en-GB" altLang="pt-PT"/>
              <a:t>Šesta raven orisa</a:t>
            </a:r>
          </a:p>
          <a:p>
            <a:pPr lvl="4"/>
            <a:r>
              <a:rPr lang="en-GB" altLang="pt-PT"/>
              <a:t>Sedma raven orisa</a:t>
            </a:r>
          </a:p>
        </p:txBody>
      </p:sp>
      <p:sp>
        <p:nvSpPr>
          <p:cNvPr id="10250" name="Rectangle 10">
            <a:extLst>
              <a:ext uri="{FF2B5EF4-FFF2-40B4-BE49-F238E27FC236}">
                <a16:creationId xmlns:a16="http://schemas.microsoft.com/office/drawing/2014/main" id="{8BDEFAA6-5CB0-4F66-A1C6-2447814A35C6}"/>
              </a:ext>
            </a:extLst>
          </p:cNvPr>
          <p:cNvSpPr>
            <a:spLocks noGrp="1" noChangeArrowheads="1"/>
          </p:cNvSpPr>
          <p:nvPr>
            <p:ph type="dt"/>
          </p:nvPr>
        </p:nvSpPr>
        <p:spPr bwMode="auto">
          <a:xfrm>
            <a:off x="3581400" y="6305550"/>
            <a:ext cx="21320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r">
              <a:buClrTx/>
              <a:buFontTx/>
              <a:buNone/>
              <a:tabLst>
                <a:tab pos="449263" algn="l"/>
                <a:tab pos="898525" algn="l"/>
                <a:tab pos="1347788" algn="l"/>
                <a:tab pos="1797050" algn="l"/>
              </a:tabLst>
              <a:defRPr sz="1200">
                <a:solidFill>
                  <a:srgbClr val="B5A788"/>
                </a:solidFill>
                <a:latin typeface="Times New Roman" panose="02020603050405020304" pitchFamily="18" charset="0"/>
                <a:cs typeface="Segoe UI" panose="020B0502040204020203" pitchFamily="34" charset="0"/>
              </a:defRPr>
            </a:lvl1pPr>
          </a:lstStyle>
          <a:p>
            <a:r>
              <a:rPr lang="en-US" altLang="pt-PT"/>
              <a:t>09/24/19</a:t>
            </a:r>
          </a:p>
        </p:txBody>
      </p:sp>
      <p:sp>
        <p:nvSpPr>
          <p:cNvPr id="10251" name="Text Box 11">
            <a:extLst>
              <a:ext uri="{FF2B5EF4-FFF2-40B4-BE49-F238E27FC236}">
                <a16:creationId xmlns:a16="http://schemas.microsoft.com/office/drawing/2014/main" id="{0978836B-6503-459C-B3C4-550ADA6A55CE}"/>
              </a:ext>
            </a:extLst>
          </p:cNvPr>
          <p:cNvSpPr txBox="1">
            <a:spLocks noChangeArrowheads="1"/>
          </p:cNvSpPr>
          <p:nvPr/>
        </p:nvSpPr>
        <p:spPr bwMode="auto">
          <a:xfrm>
            <a:off x="5715000" y="6305550"/>
            <a:ext cx="2895600" cy="4762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10252" name="Rectangle 12">
            <a:extLst>
              <a:ext uri="{FF2B5EF4-FFF2-40B4-BE49-F238E27FC236}">
                <a16:creationId xmlns:a16="http://schemas.microsoft.com/office/drawing/2014/main" id="{93C06FCC-A32E-4BB5-AA59-C3347625DCF5}"/>
              </a:ext>
            </a:extLst>
          </p:cNvPr>
          <p:cNvSpPr>
            <a:spLocks noGrp="1" noChangeArrowheads="1"/>
          </p:cNvSpPr>
          <p:nvPr>
            <p:ph type="sldNum"/>
          </p:nvPr>
        </p:nvSpPr>
        <p:spPr bwMode="auto">
          <a:xfrm>
            <a:off x="8613775" y="6305550"/>
            <a:ext cx="455613"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b" anchorCtr="0" compatLnSpc="1">
            <a:prstTxWarp prst="textNoShape">
              <a:avLst/>
            </a:prstTxWarp>
          </a:bodyPr>
          <a:lstStyle>
            <a:lvl1pPr algn="ctr">
              <a:buClrTx/>
              <a:buFontTx/>
              <a:buNone/>
              <a:tabLst>
                <a:tab pos="449263" algn="l"/>
              </a:tabLst>
              <a:defRPr sz="1200">
                <a:solidFill>
                  <a:srgbClr val="B5A788"/>
                </a:solidFill>
                <a:latin typeface="Times New Roman" panose="02020603050405020304" pitchFamily="18" charset="0"/>
                <a:cs typeface="Segoe UI" panose="020B0502040204020203" pitchFamily="34" charset="0"/>
              </a:defRPr>
            </a:lvl1pPr>
          </a:lstStyle>
          <a:p>
            <a:fld id="{84566A30-254D-46A9-A160-0664C5322B03}" type="slidenum">
              <a:rPr lang="en-US" altLang="pt-PT"/>
              <a:pPr/>
              <a:t>‹#›</a:t>
            </a:fld>
            <a:endParaRPr lang="en-US" altLang="pt-PT"/>
          </a:p>
        </p:txBody>
      </p:sp>
    </p:spTree>
  </p:cSld>
  <p:clrMap bg1="lt1" tx1="dk1" bg2="lt2" tx2="dk2" accent1="accent1" accent2="accent2" accent3="accent3" accent4="accent4" accent5="accent5" accent6="accent6" hlink="hlink" folHlink="folHlink"/>
  <p:sldLayoutIdLst>
    <p:sldLayoutId id="2147483757" r:id="rId1"/>
    <p:sldLayoutId id="2147483758" r:id="rId2"/>
    <p:sldLayoutId id="2147483759" r:id="rId3"/>
    <p:sldLayoutId id="2147483760" r:id="rId4"/>
    <p:sldLayoutId id="2147483761" r:id="rId5"/>
    <p:sldLayoutId id="2147483762" r:id="rId6"/>
    <p:sldLayoutId id="2147483763" r:id="rId7"/>
    <p:sldLayoutId id="2147483764" r:id="rId8"/>
    <p:sldLayoutId id="2147483765" r:id="rId9"/>
    <p:sldLayoutId id="2147483766" r:id="rId10"/>
    <p:sldLayoutId id="2147483767" r:id="rId11"/>
  </p:sldLayoutIdLst>
  <p:hf sldNum="0" hdr="0" ftr="0"/>
  <p:txStyles>
    <p:titleStyle>
      <a:lvl1pPr algn="l" defTabSz="449263" rtl="0" fontAlgn="base">
        <a:spcBef>
          <a:spcPct val="0"/>
        </a:spcBef>
        <a:spcAft>
          <a:spcPct val="0"/>
        </a:spcAft>
        <a:buClr>
          <a:srgbClr val="000000"/>
        </a:buClr>
        <a:buSzPct val="100000"/>
        <a:buFont typeface="Times New Roman" panose="02020603050405020304" pitchFamily="18" charset="0"/>
        <a:defRPr sz="4300" kern="1200">
          <a:solidFill>
            <a:srgbClr val="572314"/>
          </a:solidFill>
          <a:latin typeface="+mj-lt"/>
          <a:ea typeface="+mj-ea"/>
          <a:cs typeface="+mj-cs"/>
        </a:defRPr>
      </a:lvl1pPr>
      <a:lvl2pPr marL="742950" indent="-28575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2pPr>
      <a:lvl3pPr marL="1143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3pPr>
      <a:lvl4pPr marL="1600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4pPr>
      <a:lvl5pPr marL="20574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5pPr>
      <a:lvl6pPr marL="25146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6pPr>
      <a:lvl7pPr marL="29718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7pPr>
      <a:lvl8pPr marL="34290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8pPr>
      <a:lvl9pPr marL="3886200" indent="-228600" algn="l" defTabSz="449263" rtl="0" fontAlgn="base">
        <a:spcBef>
          <a:spcPct val="0"/>
        </a:spcBef>
        <a:spcAft>
          <a:spcPct val="0"/>
        </a:spcAft>
        <a:buClr>
          <a:srgbClr val="000000"/>
        </a:buClr>
        <a:buSzPct val="100000"/>
        <a:buFont typeface="Times New Roman" panose="02020603050405020304" pitchFamily="18" charset="0"/>
        <a:defRPr sz="4300">
          <a:solidFill>
            <a:srgbClr val="572314"/>
          </a:solidFill>
          <a:latin typeface="Gill Sans MT" panose="020B0502020104020203" pitchFamily="34" charset="0"/>
          <a:ea typeface="Microsoft YaHei" panose="020B0503020204020204" pitchFamily="34" charset="-122"/>
        </a:defRPr>
      </a:lvl9pPr>
    </p:titleStyle>
    <p:bodyStyle>
      <a:lvl1pPr marL="342900" indent="-342900" algn="l" defTabSz="449263" rtl="0" fontAlgn="base">
        <a:spcBef>
          <a:spcPts val="600"/>
        </a:spcBef>
        <a:spcAft>
          <a:spcPct val="0"/>
        </a:spcAft>
        <a:buClr>
          <a:srgbClr val="000000"/>
        </a:buClr>
        <a:buSzPct val="100000"/>
        <a:buFont typeface="Times New Roman" panose="02020603050405020304" pitchFamily="18" charset="0"/>
        <a:defRPr sz="3200" kern="1200">
          <a:solidFill>
            <a:srgbClr val="000000"/>
          </a:solidFill>
          <a:latin typeface="+mn-lt"/>
          <a:ea typeface="+mn-ea"/>
          <a:cs typeface="+mn-cs"/>
        </a:defRPr>
      </a:lvl1pPr>
      <a:lvl2pPr marL="742950" indent="-285750" algn="l" defTabSz="449263" rtl="0" fontAlgn="base">
        <a:spcBef>
          <a:spcPts val="550"/>
        </a:spcBef>
        <a:spcAft>
          <a:spcPct val="0"/>
        </a:spcAft>
        <a:buClr>
          <a:srgbClr val="000000"/>
        </a:buClr>
        <a:buSzPct val="100000"/>
        <a:buFont typeface="Times New Roman" panose="02020603050405020304" pitchFamily="18" charset="0"/>
        <a:defRPr sz="2800" kern="1200">
          <a:solidFill>
            <a:srgbClr val="000000"/>
          </a:solidFill>
          <a:latin typeface="+mn-lt"/>
          <a:ea typeface="+mn-ea"/>
          <a:cs typeface="+mn-cs"/>
        </a:defRPr>
      </a:lvl2pPr>
      <a:lvl3pPr marL="1143000" indent="-228600" algn="l" defTabSz="449263" rtl="0" fontAlgn="base">
        <a:spcBef>
          <a:spcPts val="600"/>
        </a:spcBef>
        <a:spcAft>
          <a:spcPct val="0"/>
        </a:spcAft>
        <a:buClr>
          <a:srgbClr val="000000"/>
        </a:buClr>
        <a:buSzPct val="100000"/>
        <a:buFont typeface="Times New Roman" panose="02020603050405020304" pitchFamily="18" charset="0"/>
        <a:defRPr sz="2400" kern="1200">
          <a:solidFill>
            <a:srgbClr val="000000"/>
          </a:solidFill>
          <a:latin typeface="+mn-lt"/>
          <a:ea typeface="+mn-ea"/>
          <a:cs typeface="+mn-cs"/>
        </a:defRPr>
      </a:lvl3pPr>
      <a:lvl4pPr marL="16002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4pPr>
      <a:lvl5pPr marL="2057400" indent="-228600" algn="l" defTabSz="449263" rtl="0" fontAlgn="base">
        <a:spcBef>
          <a:spcPts val="500"/>
        </a:spcBef>
        <a:spcAft>
          <a:spcPct val="0"/>
        </a:spcAft>
        <a:buClr>
          <a:srgbClr val="000000"/>
        </a:buClr>
        <a:buSzPct val="100000"/>
        <a:buFont typeface="Times New Roman" panose="02020603050405020304" pitchFamily="18" charset="0"/>
        <a:defRPr sz="2000" kern="1200">
          <a:solidFill>
            <a:srgbClr val="000000"/>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0.xml"/><Relationship Id="rId1" Type="http://schemas.openxmlformats.org/officeDocument/2006/relationships/slideLayout" Target="../slideLayouts/slideLayout4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40.xml"/></Relationships>
</file>

<file path=ppt/slides/_rels/slide12.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2.xml"/><Relationship Id="rId1" Type="http://schemas.openxmlformats.org/officeDocument/2006/relationships/slideLayout" Target="../slideLayouts/slideLayout40.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40.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40.xml"/></Relationships>
</file>

<file path=ppt/slides/_rels/slide1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38.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0.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18.xml"/><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4.xml"/></Relationships>
</file>

<file path=ppt/slides/_rels/slide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4.xml"/><Relationship Id="rId1" Type="http://schemas.openxmlformats.org/officeDocument/2006/relationships/slideLayout" Target="../slideLayouts/slideLayout18.xml"/><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40.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0.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0.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ext Box 2">
            <a:extLst>
              <a:ext uri="{FF2B5EF4-FFF2-40B4-BE49-F238E27FC236}">
                <a16:creationId xmlns:a16="http://schemas.microsoft.com/office/drawing/2014/main" id="{41A36050-1739-45CF-B532-07DF7BF08175}"/>
              </a:ext>
            </a:extLst>
          </p:cNvPr>
          <p:cNvSpPr txBox="1">
            <a:spLocks noChangeArrowheads="1"/>
          </p:cNvSpPr>
          <p:nvPr/>
        </p:nvSpPr>
        <p:spPr bwMode="auto">
          <a:xfrm>
            <a:off x="323850" y="476250"/>
            <a:ext cx="8458200" cy="45793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0" rIns="90000" bIns="46800" anchor="t"/>
          <a:lstStyle>
            <a:lvl1pPr marL="26988">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1pPr>
            <a:lvl2pPr>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2pPr>
            <a:lvl3pPr>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3pPr>
            <a:lvl4pPr>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4pPr>
            <a:lvl5pPr>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26988" algn="l"/>
                <a:tab pos="857250" algn="l"/>
                <a:tab pos="1771650" algn="l"/>
                <a:tab pos="2686050" algn="l"/>
                <a:tab pos="3600450" algn="l"/>
                <a:tab pos="4514850" algn="l"/>
                <a:tab pos="5429250" algn="l"/>
                <a:tab pos="6343650" algn="l"/>
                <a:tab pos="7258050" algn="l"/>
                <a:tab pos="8172450" algn="l"/>
                <a:tab pos="9086850" algn="l"/>
                <a:tab pos="10001250" algn="l"/>
              </a:tabLst>
              <a:defRPr>
                <a:solidFill>
                  <a:srgbClr val="000000"/>
                </a:solidFill>
                <a:latin typeface="Gill Sans MT" panose="020B0502020104020203" pitchFamily="34" charset="0"/>
                <a:ea typeface="Microsoft YaHei" panose="020B0503020204020204" pitchFamily="34" charset="-122"/>
              </a:defRPr>
            </a:lvl9pPr>
          </a:lstStyle>
          <a:p>
            <a:pPr marL="26670">
              <a:lnSpc>
                <a:spcPct val="80000"/>
              </a:lnSpc>
              <a:spcBef>
                <a:spcPts val="600"/>
              </a:spcBef>
              <a:buClrTx/>
              <a:buSzPct val="80000"/>
              <a:buFontTx/>
            </a:pPr>
            <a:r>
              <a:rPr lang="sl-SI" altLang="pt-PT" sz="3700">
                <a:solidFill>
                  <a:srgbClr val="442117"/>
                </a:solidFill>
                <a:latin typeface="Lucida Handwriting"/>
                <a:ea typeface="Microsoft YaHei"/>
              </a:rPr>
              <a:t>  Predstavitev izdelka      </a:t>
            </a:r>
            <a:endParaRPr lang="sl-SI"/>
          </a:p>
          <a:p>
            <a:pPr marL="26670">
              <a:lnSpc>
                <a:spcPct val="80000"/>
              </a:lnSpc>
              <a:spcBef>
                <a:spcPts val="600"/>
              </a:spcBef>
              <a:buClrTx/>
              <a:buSzPct val="80000"/>
              <a:buFontTx/>
              <a:buNone/>
            </a:pPr>
            <a:endParaRPr lang="sl-SI" altLang="pt-PT" sz="3700" b="1">
              <a:solidFill>
                <a:srgbClr val="320E04"/>
              </a:solidFill>
              <a:latin typeface="Lucida Handwriting" panose="03010101010101010101" pitchFamily="66" charset="0"/>
            </a:endParaRPr>
          </a:p>
          <a:p>
            <a:pPr marL="26670">
              <a:lnSpc>
                <a:spcPct val="80000"/>
              </a:lnSpc>
              <a:spcBef>
                <a:spcPts val="600"/>
              </a:spcBef>
              <a:buClrTx/>
              <a:buSzPct val="80000"/>
              <a:buFontTx/>
              <a:buNone/>
            </a:pPr>
            <a:endParaRPr lang="sl-SI" altLang="pt-PT" sz="4000" b="1">
              <a:solidFill>
                <a:srgbClr val="442117"/>
              </a:solidFill>
              <a:latin typeface="Lucida Handwriting" panose="03010101010101010101" pitchFamily="66" charset="0"/>
            </a:endParaRPr>
          </a:p>
          <a:p>
            <a:pPr marL="26670">
              <a:lnSpc>
                <a:spcPct val="80000"/>
              </a:lnSpc>
              <a:spcBef>
                <a:spcPts val="600"/>
              </a:spcBef>
              <a:buClrTx/>
              <a:buSzPct val="80000"/>
            </a:pPr>
            <a:r>
              <a:rPr lang="sl-SI" altLang="pt-PT" sz="6000" b="1">
                <a:solidFill>
                  <a:srgbClr val="320E04"/>
                </a:solidFill>
                <a:latin typeface="Arial"/>
                <a:ea typeface="Microsoft YaHei"/>
                <a:cs typeface="Arial"/>
              </a:rPr>
              <a:t>MODIFIX</a:t>
            </a:r>
            <a:r>
              <a:rPr lang="sl-SI" altLang="pt-PT" sz="4000" b="1">
                <a:solidFill>
                  <a:srgbClr val="320E04"/>
                </a:solidFill>
                <a:latin typeface="Arial"/>
                <a:ea typeface="Microsoft YaHei"/>
                <a:cs typeface="Arial"/>
              </a:rPr>
              <a:t> </a:t>
            </a:r>
          </a:p>
          <a:p>
            <a:pPr marL="26670">
              <a:lnSpc>
                <a:spcPct val="80000"/>
              </a:lnSpc>
              <a:spcBef>
                <a:spcPts val="600"/>
              </a:spcBef>
              <a:buClrTx/>
              <a:buSzPct val="80000"/>
              <a:buFontTx/>
            </a:pPr>
            <a:r>
              <a:rPr lang="sl-SI" altLang="pt-PT" sz="2000" b="1">
                <a:solidFill>
                  <a:srgbClr val="320E04"/>
                </a:solidFill>
                <a:latin typeface="Arial"/>
                <a:ea typeface="Microsoft YaHei"/>
                <a:cs typeface="Arial"/>
              </a:rPr>
              <a:t>Nega poroznih mineralnih površin</a:t>
            </a:r>
            <a:endParaRPr lang="sl-SI" altLang="pt-PT" sz="2000" b="1">
              <a:solidFill>
                <a:srgbClr val="320E04"/>
              </a:solidFill>
              <a:latin typeface="Arial" panose="020B0604020202020204" pitchFamily="34" charset="0"/>
              <a:cs typeface="Arial" panose="020B0604020202020204" pitchFamily="34" charset="0"/>
            </a:endParaRPr>
          </a:p>
          <a:p>
            <a:pPr marL="26670">
              <a:lnSpc>
                <a:spcPct val="80000"/>
              </a:lnSpc>
              <a:spcBef>
                <a:spcPts val="600"/>
              </a:spcBef>
              <a:buClrTx/>
              <a:buSzPct val="80000"/>
              <a:buFontTx/>
            </a:pPr>
            <a:r>
              <a:rPr lang="sl-SI" altLang="pt-PT" sz="3100" b="1">
                <a:solidFill>
                  <a:srgbClr val="442117"/>
                </a:solidFill>
                <a:latin typeface="Lucida Handwriting"/>
                <a:ea typeface="Microsoft YaHei"/>
              </a:rPr>
              <a:t>IZBOLJŠANJE </a:t>
            </a:r>
            <a:endParaRPr lang="sl-SI" altLang="pt-PT" sz="3100" b="1">
              <a:solidFill>
                <a:srgbClr val="442117"/>
              </a:solidFill>
              <a:latin typeface="Lucida Handwriting" panose="03010101010101010101" pitchFamily="66" charset="0"/>
            </a:endParaRPr>
          </a:p>
          <a:p>
            <a:pPr marL="26670">
              <a:lnSpc>
                <a:spcPct val="80000"/>
              </a:lnSpc>
              <a:spcBef>
                <a:spcPts val="600"/>
              </a:spcBef>
              <a:buClrTx/>
              <a:buSzPct val="80000"/>
              <a:buFontTx/>
            </a:pPr>
            <a:r>
              <a:rPr lang="sl-SI" altLang="pt-PT" sz="3100" b="1">
                <a:solidFill>
                  <a:srgbClr val="442117"/>
                </a:solidFill>
                <a:latin typeface="Lucida Handwriting"/>
                <a:ea typeface="Microsoft YaHei"/>
              </a:rPr>
              <a:t>MEHANSKIH, KEMIJSKIH IN VIZUALNIH LASTNOSTI  POVRŠINE    BETONA</a:t>
            </a:r>
          </a:p>
          <a:p>
            <a:pPr marL="26670">
              <a:lnSpc>
                <a:spcPct val="80000"/>
              </a:lnSpc>
              <a:spcBef>
                <a:spcPts val="600"/>
              </a:spcBef>
              <a:buClrTx/>
              <a:buSzPct val="80000"/>
              <a:buFontTx/>
              <a:buNone/>
            </a:pPr>
            <a:endParaRPr lang="sl-SI" altLang="pt-PT" sz="3100" b="1">
              <a:solidFill>
                <a:srgbClr val="442117"/>
              </a:solidFill>
              <a:latin typeface="Lucida Handwriting" panose="03010101010101010101" pitchFamily="66" charset="0"/>
            </a:endParaRPr>
          </a:p>
          <a:p>
            <a:pPr marL="26670">
              <a:lnSpc>
                <a:spcPct val="80000"/>
              </a:lnSpc>
              <a:spcBef>
                <a:spcPts val="600"/>
              </a:spcBef>
              <a:buClrTx/>
              <a:buSzPct val="80000"/>
              <a:buFontTx/>
              <a:buNone/>
            </a:pPr>
            <a:endParaRPr lang="sl-SI" altLang="pt-PT" sz="5700" b="1">
              <a:solidFill>
                <a:srgbClr val="320E04"/>
              </a:solidFill>
              <a:latin typeface="Lucida Handwriting" panose="03010101010101010101" pitchFamily="66" charset="0"/>
            </a:endParaRPr>
          </a:p>
          <a:p>
            <a:pPr marL="26670">
              <a:lnSpc>
                <a:spcPct val="80000"/>
              </a:lnSpc>
              <a:spcBef>
                <a:spcPts val="600"/>
              </a:spcBef>
              <a:buClrTx/>
              <a:buSzPct val="80000"/>
              <a:buFontTx/>
              <a:buNone/>
            </a:pPr>
            <a:endParaRPr lang="sl-SI" altLang="pt-PT" sz="5700" b="1">
              <a:solidFill>
                <a:srgbClr val="320E04"/>
              </a:solidFill>
              <a:latin typeface="Lucida Handwriting" panose="03010101010101010101" pitchFamily="66" charset="0"/>
            </a:endParaRPr>
          </a:p>
        </p:txBody>
      </p:sp>
      <p:pic>
        <p:nvPicPr>
          <p:cNvPr id="12291" name="Picture 3">
            <a:extLst>
              <a:ext uri="{FF2B5EF4-FFF2-40B4-BE49-F238E27FC236}">
                <a16:creationId xmlns:a16="http://schemas.microsoft.com/office/drawing/2014/main" id="{7B4CF8E1-FAA5-4BDB-9397-276C0CC89D3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 y="5373688"/>
            <a:ext cx="5946775" cy="85566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2292" name="Rectangle 4">
            <a:extLst>
              <a:ext uri="{FF2B5EF4-FFF2-40B4-BE49-F238E27FC236}">
                <a16:creationId xmlns:a16="http://schemas.microsoft.com/office/drawing/2014/main" id="{132B2674-B294-4AA2-8436-03A3F02002A5}"/>
              </a:ext>
            </a:extLst>
          </p:cNvPr>
          <p:cNvSpPr>
            <a:spLocks noChangeArrowheads="1"/>
          </p:cNvSpPr>
          <p:nvPr/>
        </p:nvSpPr>
        <p:spPr bwMode="auto">
          <a:xfrm>
            <a:off x="323850" y="4581525"/>
            <a:ext cx="4176713" cy="4603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3" name="PoljeZBesedilom 2">
            <a:extLst>
              <a:ext uri="{FF2B5EF4-FFF2-40B4-BE49-F238E27FC236}">
                <a16:creationId xmlns:a16="http://schemas.microsoft.com/office/drawing/2014/main" id="{CF95E2FF-8B14-44E5-AC28-8B4A708D5B76}"/>
              </a:ext>
            </a:extLst>
          </p:cNvPr>
          <p:cNvSpPr txBox="1"/>
          <p:nvPr/>
        </p:nvSpPr>
        <p:spPr>
          <a:xfrm>
            <a:off x="3343275" y="3343275"/>
            <a:ext cx="2743200" cy="646331"/>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r>
              <a:rPr lang="sl-SI"/>
              <a:t>Kliknite, če želite dodati besedilo</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Text Box 1">
            <a:extLst>
              <a:ext uri="{FF2B5EF4-FFF2-40B4-BE49-F238E27FC236}">
                <a16:creationId xmlns:a16="http://schemas.microsoft.com/office/drawing/2014/main" id="{3D4581A6-5DBF-4755-AAF0-8E840EBA87BC}"/>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25602" name="Text Box 2">
            <a:extLst>
              <a:ext uri="{FF2B5EF4-FFF2-40B4-BE49-F238E27FC236}">
                <a16:creationId xmlns:a16="http://schemas.microsoft.com/office/drawing/2014/main" id="{7658C2F4-D9FC-4042-8BF1-72BA72E38BF1}"/>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pic>
        <p:nvPicPr>
          <p:cNvPr id="25603" name="Picture 3">
            <a:extLst>
              <a:ext uri="{FF2B5EF4-FFF2-40B4-BE49-F238E27FC236}">
                <a16:creationId xmlns:a16="http://schemas.microsoft.com/office/drawing/2014/main" id="{0816C4C6-12B7-473B-B459-F9550021D9D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5604" name="Text Box 4">
            <a:extLst>
              <a:ext uri="{FF2B5EF4-FFF2-40B4-BE49-F238E27FC236}">
                <a16:creationId xmlns:a16="http://schemas.microsoft.com/office/drawing/2014/main" id="{B1CA7650-226B-448B-A612-FFEB8DCF1EA4}"/>
              </a:ext>
            </a:extLst>
          </p:cNvPr>
          <p:cNvSpPr txBox="1">
            <a:spLocks noChangeArrowheads="1"/>
          </p:cNvSpPr>
          <p:nvPr/>
        </p:nvSpPr>
        <p:spPr bwMode="auto">
          <a:xfrm>
            <a:off x="7451725" y="6165850"/>
            <a:ext cx="1512888"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a:solidFill>
                  <a:srgbClr val="FFFFFF"/>
                </a:solidFill>
              </a:rPr>
              <a:t>Slika 1</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Text Box 1">
            <a:extLst>
              <a:ext uri="{FF2B5EF4-FFF2-40B4-BE49-F238E27FC236}">
                <a16:creationId xmlns:a16="http://schemas.microsoft.com/office/drawing/2014/main" id="{71E1138E-A96C-47F6-8C3F-159BC5A3AC44}"/>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3900">
                <a:solidFill>
                  <a:srgbClr val="572314"/>
                </a:solidFill>
                <a:effectLst>
                  <a:outerShdw blurRad="38100" dist="38100" dir="2700000" algn="tl">
                    <a:srgbClr val="C0C0C0"/>
                  </a:outerShdw>
                </a:effectLst>
              </a:rPr>
              <a:t>Določitev kakovostnih karakteristik, zahtev, standardov</a:t>
            </a:r>
            <a:br>
              <a:rPr lang="sl-SI" altLang="pt-PT" sz="3900">
                <a:solidFill>
                  <a:srgbClr val="572314"/>
                </a:solidFill>
                <a:effectLst>
                  <a:outerShdw blurRad="38100" dist="38100" dir="2700000" algn="tl">
                    <a:srgbClr val="C0C0C0"/>
                  </a:outerShdw>
                </a:effectLst>
              </a:rPr>
            </a:br>
            <a:endParaRPr lang="sl-SI" altLang="pt-PT" sz="3900">
              <a:solidFill>
                <a:srgbClr val="572314"/>
              </a:solidFill>
              <a:effectLst>
                <a:outerShdw blurRad="38100" dist="38100" dir="2700000" algn="tl">
                  <a:srgbClr val="C0C0C0"/>
                </a:outerShdw>
              </a:effectLst>
            </a:endParaRPr>
          </a:p>
        </p:txBody>
      </p:sp>
      <p:sp>
        <p:nvSpPr>
          <p:cNvPr id="26626" name="Text Box 2">
            <a:extLst>
              <a:ext uri="{FF2B5EF4-FFF2-40B4-BE49-F238E27FC236}">
                <a16:creationId xmlns:a16="http://schemas.microsoft.com/office/drawing/2014/main" id="{D6085F5E-12A8-4AC5-B8A8-72D32F50B793}"/>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63538" indent="-282575">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9pPr>
          </a:lstStyle>
          <a:p>
            <a:pPr>
              <a:lnSpc>
                <a:spcPct val="90000"/>
              </a:lnSpc>
              <a:spcBef>
                <a:spcPts val="600"/>
              </a:spcBef>
              <a:buClr>
                <a:srgbClr val="3891A7"/>
              </a:buClr>
              <a:buSzPct val="80000"/>
              <a:buFont typeface="Wingdings 2" panose="05020102010507070707" pitchFamily="18" charset="2"/>
              <a:buChar char=""/>
            </a:pPr>
            <a:r>
              <a:rPr lang="sl-SI" altLang="pt-PT" sz="3200"/>
              <a:t>merjenje vpijanja vode, povezano odpornost  proti zmrzovanju in solem, proti kemičnim agresijam: </a:t>
            </a:r>
          </a:p>
          <a:p>
            <a:pPr marL="365125" indent="-280988">
              <a:lnSpc>
                <a:spcPct val="90000"/>
              </a:lnSpc>
              <a:spcBef>
                <a:spcPts val="600"/>
              </a:spcBef>
              <a:buClrTx/>
              <a:buSzPct val="80000"/>
              <a:buFontTx/>
              <a:buNone/>
            </a:pPr>
            <a:r>
              <a:rPr lang="sl-SI" altLang="pt-PT" sz="3200"/>
              <a:t>   Slika 2 (interna metoda)</a:t>
            </a:r>
          </a:p>
          <a:p>
            <a:pPr>
              <a:lnSpc>
                <a:spcPct val="90000"/>
              </a:lnSpc>
              <a:spcBef>
                <a:spcPts val="600"/>
              </a:spcBef>
              <a:buClr>
                <a:srgbClr val="3891A7"/>
              </a:buClr>
              <a:buSzPct val="80000"/>
              <a:buFont typeface="Wingdings 2" panose="05020102010507070707" pitchFamily="18" charset="2"/>
              <a:buChar char=""/>
            </a:pPr>
            <a:r>
              <a:rPr lang="sl-SI" altLang="pt-PT" sz="3200"/>
              <a:t>merjenje sijaja oz. gladkosti</a:t>
            </a:r>
          </a:p>
          <a:p>
            <a:pPr>
              <a:lnSpc>
                <a:spcPct val="90000"/>
              </a:lnSpc>
              <a:spcBef>
                <a:spcPts val="600"/>
              </a:spcBef>
              <a:buClr>
                <a:srgbClr val="3891A7"/>
              </a:buClr>
              <a:buSzPct val="80000"/>
              <a:buFont typeface="Wingdings 2" panose="05020102010507070707" pitchFamily="18" charset="2"/>
              <a:buChar char=""/>
            </a:pPr>
            <a:r>
              <a:rPr lang="sl-SI" altLang="pt-PT" sz="3200"/>
              <a:t>merjenje odpornosti na zdrs</a:t>
            </a:r>
          </a:p>
          <a:p>
            <a:pPr>
              <a:lnSpc>
                <a:spcPct val="90000"/>
              </a:lnSpc>
              <a:spcBef>
                <a:spcPts val="600"/>
              </a:spcBef>
              <a:buClr>
                <a:srgbClr val="3891A7"/>
              </a:buClr>
              <a:buSzPct val="80000"/>
              <a:buFont typeface="Wingdings 2" panose="05020102010507070707" pitchFamily="18" charset="2"/>
              <a:buChar char=""/>
            </a:pPr>
            <a:r>
              <a:rPr lang="sl-SI" altLang="pt-PT" sz="3200"/>
              <a:t>odpornost na obrabo (po SIST EN 13813)</a:t>
            </a:r>
          </a:p>
          <a:p>
            <a:pPr>
              <a:lnSpc>
                <a:spcPct val="90000"/>
              </a:lnSpc>
              <a:spcBef>
                <a:spcPts val="600"/>
              </a:spcBef>
              <a:buClr>
                <a:srgbClr val="3891A7"/>
              </a:buClr>
              <a:buSzPct val="80000"/>
              <a:buFont typeface="Wingdings 2" panose="05020102010507070707" pitchFamily="18" charset="2"/>
              <a:buChar char=""/>
            </a:pPr>
            <a:r>
              <a:rPr lang="sl-SI" altLang="pt-PT" sz="3200"/>
              <a:t>merjenje trdote površine. Slika 3</a:t>
            </a:r>
          </a:p>
          <a:p>
            <a:pPr>
              <a:lnSpc>
                <a:spcPct val="90000"/>
              </a:lnSpc>
              <a:spcBef>
                <a:spcPts val="600"/>
              </a:spcBef>
              <a:buClr>
                <a:srgbClr val="3891A7"/>
              </a:buClr>
              <a:buSzPct val="80000"/>
              <a:buFont typeface="Wingdings 2" panose="05020102010507070707" pitchFamily="18" charset="2"/>
              <a:buNone/>
            </a:pPr>
            <a:endParaRPr lang="sl-SI" altLang="pt-PT" sz="3200"/>
          </a:p>
          <a:p>
            <a:pPr>
              <a:lnSpc>
                <a:spcPct val="90000"/>
              </a:lnSpc>
              <a:spcBef>
                <a:spcPts val="600"/>
              </a:spcBef>
              <a:buClr>
                <a:srgbClr val="3891A7"/>
              </a:buClr>
              <a:buSzPct val="80000"/>
              <a:buFont typeface="Wingdings 2" panose="05020102010507070707" pitchFamily="18" charset="2"/>
              <a:buNone/>
            </a:pPr>
            <a:endParaRPr lang="sl-SI" altLang="pt-PT" sz="3200"/>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9" name="Text Box 1">
            <a:extLst>
              <a:ext uri="{FF2B5EF4-FFF2-40B4-BE49-F238E27FC236}">
                <a16:creationId xmlns:a16="http://schemas.microsoft.com/office/drawing/2014/main" id="{19AEE0F1-F6AF-426D-BE16-43E1D56F8A46}"/>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sp>
        <p:nvSpPr>
          <p:cNvPr id="27650" name="Text Box 2">
            <a:extLst>
              <a:ext uri="{FF2B5EF4-FFF2-40B4-BE49-F238E27FC236}">
                <a16:creationId xmlns:a16="http://schemas.microsoft.com/office/drawing/2014/main" id="{DA5D6E40-695F-4C0E-9DFB-2DC51A6B7D78}"/>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pic>
        <p:nvPicPr>
          <p:cNvPr id="27651" name="Picture 3">
            <a:extLst>
              <a:ext uri="{FF2B5EF4-FFF2-40B4-BE49-F238E27FC236}">
                <a16:creationId xmlns:a16="http://schemas.microsoft.com/office/drawing/2014/main" id="{477665C3-B404-4882-8E9B-08DCA9FBB1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7652" name="Text Box 4">
            <a:extLst>
              <a:ext uri="{FF2B5EF4-FFF2-40B4-BE49-F238E27FC236}">
                <a16:creationId xmlns:a16="http://schemas.microsoft.com/office/drawing/2014/main" id="{73F7C549-88B6-4540-B334-9B1D41EE635D}"/>
              </a:ext>
            </a:extLst>
          </p:cNvPr>
          <p:cNvSpPr txBox="1">
            <a:spLocks noChangeArrowheads="1"/>
          </p:cNvSpPr>
          <p:nvPr/>
        </p:nvSpPr>
        <p:spPr bwMode="auto">
          <a:xfrm>
            <a:off x="8101013" y="6237288"/>
            <a:ext cx="1042987"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a:solidFill>
                  <a:srgbClr val="FFFFFF"/>
                </a:solidFill>
              </a:rPr>
              <a:t>Slika 2</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Text Box 1">
            <a:extLst>
              <a:ext uri="{FF2B5EF4-FFF2-40B4-BE49-F238E27FC236}">
                <a16:creationId xmlns:a16="http://schemas.microsoft.com/office/drawing/2014/main" id="{0C2C3A18-DD7B-463A-B57E-0D70E6E2B5A6}"/>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r>
              <a:rPr lang="pt-PT" sz="2000">
                <a:solidFill>
                  <a:srgbClr val="002060"/>
                </a:solidFill>
                <a:latin typeface="Gill Sans MT"/>
                <a:ea typeface="Microsoft YaHei"/>
              </a:rPr>
              <a:t>                              </a:t>
            </a:r>
            <a:r>
              <a:rPr lang="pt-PT" sz="2000" err="1">
                <a:solidFill>
                  <a:srgbClr val="002060"/>
                </a:solidFill>
                <a:latin typeface="Gill Sans MT"/>
                <a:ea typeface="Microsoft YaHei"/>
              </a:rPr>
              <a:t>Slika</a:t>
            </a:r>
            <a:r>
              <a:rPr lang="pt-PT" sz="2000">
                <a:solidFill>
                  <a:srgbClr val="002060"/>
                </a:solidFill>
                <a:latin typeface="Gill Sans MT"/>
                <a:ea typeface="Microsoft YaHei"/>
              </a:rPr>
              <a:t> 3: </a:t>
            </a:r>
            <a:r>
              <a:rPr lang="pt-PT" sz="2000" err="1">
                <a:solidFill>
                  <a:srgbClr val="002060"/>
                </a:solidFill>
                <a:latin typeface="Gill Sans MT"/>
                <a:ea typeface="Microsoft YaHei"/>
              </a:rPr>
              <a:t>Merjenje</a:t>
            </a:r>
            <a:r>
              <a:rPr lang="pt-PT" sz="2000">
                <a:solidFill>
                  <a:srgbClr val="002060"/>
                </a:solidFill>
                <a:latin typeface="Gill Sans MT"/>
                <a:ea typeface="Microsoft YaHei"/>
              </a:rPr>
              <a:t> </a:t>
            </a:r>
            <a:r>
              <a:rPr lang="pt-PT" sz="2000" err="1">
                <a:solidFill>
                  <a:srgbClr val="002060"/>
                </a:solidFill>
                <a:latin typeface="Gill Sans MT"/>
                <a:ea typeface="Microsoft YaHei"/>
              </a:rPr>
              <a:t>trdote</a:t>
            </a:r>
            <a:endParaRPr lang="pt-PT" sz="2000" err="1">
              <a:solidFill>
                <a:srgbClr val="002060"/>
              </a:solidFill>
            </a:endParaRPr>
          </a:p>
        </p:txBody>
      </p:sp>
      <p:sp>
        <p:nvSpPr>
          <p:cNvPr id="28674" name="Text Box 2">
            <a:extLst>
              <a:ext uri="{FF2B5EF4-FFF2-40B4-BE49-F238E27FC236}">
                <a16:creationId xmlns:a16="http://schemas.microsoft.com/office/drawing/2014/main" id="{066950F9-37DA-4C15-BC34-49D51A7663BB}"/>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pic>
        <p:nvPicPr>
          <p:cNvPr id="28675" name="Picture 3">
            <a:extLst>
              <a:ext uri="{FF2B5EF4-FFF2-40B4-BE49-F238E27FC236}">
                <a16:creationId xmlns:a16="http://schemas.microsoft.com/office/drawing/2014/main" id="{526C082E-FA3B-4D99-8D12-3DEEE7D026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5400000">
            <a:off x="2375543" y="1617055"/>
            <a:ext cx="5140868" cy="4803761"/>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8676" name="Text Box 4">
            <a:extLst>
              <a:ext uri="{FF2B5EF4-FFF2-40B4-BE49-F238E27FC236}">
                <a16:creationId xmlns:a16="http://schemas.microsoft.com/office/drawing/2014/main" id="{87A5E332-433A-47D8-AD7F-2B035198DDCE}"/>
              </a:ext>
            </a:extLst>
          </p:cNvPr>
          <p:cNvSpPr txBox="1">
            <a:spLocks noChangeArrowheads="1"/>
          </p:cNvSpPr>
          <p:nvPr/>
        </p:nvSpPr>
        <p:spPr bwMode="auto">
          <a:xfrm>
            <a:off x="8027988" y="6381750"/>
            <a:ext cx="1116012"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a:solidFill>
                  <a:srgbClr val="FFFF00"/>
                </a:solidFill>
              </a:rPr>
              <a:t>Slika 3</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5" name="Text Box 1">
            <a:extLst>
              <a:ext uri="{FF2B5EF4-FFF2-40B4-BE49-F238E27FC236}">
                <a16:creationId xmlns:a16="http://schemas.microsoft.com/office/drawing/2014/main" id="{A6A912B8-705C-4BD7-BED6-65EA6114FD25}"/>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pPr>
            <a:r>
              <a:rPr lang="sl-SI" altLang="pt-PT" sz="4300">
                <a:solidFill>
                  <a:srgbClr val="572314"/>
                </a:solidFill>
                <a:effectLst>
                  <a:outerShdw blurRad="38100" dist="38100" dir="2700000" algn="tl">
                    <a:srgbClr val="C0C0C0"/>
                  </a:outerShdw>
                </a:effectLst>
                <a:latin typeface="Gill Sans MT"/>
                <a:ea typeface="Microsoft YaHei"/>
              </a:rPr>
              <a:t>Program izdelkov v ponudbi</a:t>
            </a:r>
            <a:endParaRPr lang="sl-SI" altLang="pt-PT" sz="4300">
              <a:solidFill>
                <a:srgbClr val="572314"/>
              </a:solidFill>
              <a:effectLst>
                <a:outerShdw blurRad="38100" dist="38100" dir="2700000" algn="tl">
                  <a:srgbClr val="C0C0C0"/>
                </a:outerShdw>
              </a:effectLst>
            </a:endParaRPr>
          </a:p>
        </p:txBody>
      </p:sp>
      <p:sp>
        <p:nvSpPr>
          <p:cNvPr id="31746" name="Text Box 2">
            <a:extLst>
              <a:ext uri="{FF2B5EF4-FFF2-40B4-BE49-F238E27FC236}">
                <a16:creationId xmlns:a16="http://schemas.microsoft.com/office/drawing/2014/main" id="{4BD5DD53-8067-44DA-8FE1-AEB0D1D54863}"/>
              </a:ext>
            </a:extLst>
          </p:cNvPr>
          <p:cNvSpPr txBox="1">
            <a:spLocks noChangeArrowheads="1"/>
          </p:cNvSpPr>
          <p:nvPr/>
        </p:nvSpPr>
        <p:spPr bwMode="auto">
          <a:xfrm>
            <a:off x="1435100" y="1426731"/>
            <a:ext cx="7499350" cy="53167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t"/>
          <a:lstStyle>
            <a:lvl1pPr marL="365125" indent="-280988">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9pPr>
          </a:lstStyle>
          <a:p>
            <a:pPr indent="-280670">
              <a:spcBef>
                <a:spcPts val="600"/>
              </a:spcBef>
              <a:buClrTx/>
              <a:buSzPct val="80000"/>
              <a:buFontTx/>
              <a:buNone/>
            </a:pPr>
            <a:r>
              <a:rPr lang="sl-SI" altLang="pt-PT" sz="2800" dirty="0">
                <a:latin typeface="Gill Sans MT"/>
                <a:ea typeface="Microsoft YaHei"/>
              </a:rPr>
              <a:t>Izdelki:</a:t>
            </a:r>
            <a:endParaRPr lang="sl-SI" dirty="0"/>
          </a:p>
          <a:p>
            <a:pPr marL="363220" indent="-282575">
              <a:spcBef>
                <a:spcPts val="600"/>
              </a:spcBef>
              <a:buClr>
                <a:srgbClr val="3891A7"/>
              </a:buClr>
              <a:buSzPct val="80000"/>
              <a:buFont typeface="Wingdings" panose="05000000000000000000" pitchFamily="2" charset="2"/>
              <a:buChar char=""/>
            </a:pPr>
            <a:r>
              <a:rPr lang="sl-SI" altLang="pt-PT" sz="2800" dirty="0">
                <a:latin typeface="Gill Sans MT"/>
                <a:ea typeface="Microsoft YaHei"/>
              </a:rPr>
              <a:t> MODIFIX   (protiprašni premaz) alkalijski silikati, oplemeniteni s silicijevo kislino, dodatkom za izboljšanje prodiranja v beton, katalizatorjev...</a:t>
            </a:r>
          </a:p>
          <a:p>
            <a:pPr marL="537845" indent="-457200">
              <a:spcBef>
                <a:spcPts val="600"/>
              </a:spcBef>
              <a:buClr>
                <a:srgbClr val="3891A7"/>
              </a:buClr>
              <a:buSzPct val="80000"/>
              <a:buFont typeface="Arial" panose="02020603050405020304" pitchFamily="18" charset="0"/>
              <a:buChar char="•"/>
            </a:pPr>
            <a:r>
              <a:rPr lang="sl-SI" altLang="pt-PT" sz="2800" dirty="0">
                <a:latin typeface="Gill Sans MT"/>
                <a:ea typeface="Microsoft YaHei"/>
              </a:rPr>
              <a:t>Nudi zadovoljivo zaščito in estetski učinek za večino področij uporabe</a:t>
            </a:r>
          </a:p>
          <a:p>
            <a:pPr marL="363220" indent="-282575">
              <a:spcBef>
                <a:spcPts val="600"/>
              </a:spcBef>
              <a:buClr>
                <a:srgbClr val="3891A7"/>
              </a:buClr>
              <a:buSzPct val="80000"/>
              <a:buFont typeface="Wingdings" panose="05000000000000000000" pitchFamily="2" charset="2"/>
              <a:buChar char=""/>
            </a:pPr>
            <a:r>
              <a:rPr lang="sl-SI" altLang="pt-PT" sz="2800" dirty="0">
                <a:latin typeface="Gill Sans MT"/>
                <a:ea typeface="Microsoft YaHei"/>
              </a:rPr>
              <a:t> LITOSIL (več tipov) premazi na osnovi litijevega silikata,  za nekatere posebne zahteve:</a:t>
            </a:r>
          </a:p>
          <a:p>
            <a:pPr marL="537845" indent="-457200">
              <a:spcBef>
                <a:spcPts val="600"/>
              </a:spcBef>
              <a:buClr>
                <a:srgbClr val="3891A7"/>
              </a:buClr>
              <a:buSzPct val="80000"/>
              <a:buFont typeface="Wingdings" panose="02020603050405020304" pitchFamily="18" charset="0"/>
              <a:buChar char="Ø"/>
            </a:pPr>
            <a:r>
              <a:rPr lang="sl-SI" altLang="pt-PT" sz="2800" dirty="0">
                <a:latin typeface="Gill Sans MT"/>
                <a:ea typeface="Microsoft YaHei"/>
              </a:rPr>
              <a:t>večji sijaj</a:t>
            </a:r>
          </a:p>
          <a:p>
            <a:pPr marL="537845" indent="-457200">
              <a:spcBef>
                <a:spcPts val="600"/>
              </a:spcBef>
              <a:buClr>
                <a:srgbClr val="3891A7"/>
              </a:buClr>
              <a:buSzPct val="80000"/>
              <a:buFont typeface="Wingdings" panose="02020603050405020304" pitchFamily="18" charset="0"/>
              <a:buChar char="Ø"/>
            </a:pPr>
            <a:r>
              <a:rPr lang="sl-SI" altLang="pt-PT" sz="2800" dirty="0">
                <a:latin typeface="Gill Sans MT"/>
                <a:ea typeface="Microsoft YaHei"/>
              </a:rPr>
              <a:t>boljša odpornost na vodo, olje in kemikalije</a:t>
            </a:r>
          </a:p>
          <a:p>
            <a:pPr marL="537845" indent="-457200">
              <a:spcBef>
                <a:spcPts val="600"/>
              </a:spcBef>
              <a:buClr>
                <a:srgbClr val="3891A7"/>
              </a:buClr>
              <a:buSzPct val="80000"/>
              <a:buFont typeface="Wingdings" panose="02020603050405020304" pitchFamily="18" charset="0"/>
              <a:buChar char="Ø"/>
            </a:pPr>
            <a:endParaRPr lang="sl-SI" altLang="pt-PT" sz="2800"/>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Naslov 2">
            <a:extLst>
              <a:ext uri="{FF2B5EF4-FFF2-40B4-BE49-F238E27FC236}">
                <a16:creationId xmlns:a16="http://schemas.microsoft.com/office/drawing/2014/main" id="{621A775E-881F-4332-B709-D0F3F4886466}"/>
              </a:ext>
            </a:extLst>
          </p:cNvPr>
          <p:cNvSpPr>
            <a:spLocks noGrp="1"/>
          </p:cNvSpPr>
          <p:nvPr>
            <p:ph type="title"/>
          </p:nvPr>
        </p:nvSpPr>
        <p:spPr/>
        <p:txBody>
          <a:bodyPr/>
          <a:lstStyle/>
          <a:p>
            <a:r>
              <a:rPr lang="sl-SI"/>
              <a:t>Uporaba</a:t>
            </a:r>
          </a:p>
        </p:txBody>
      </p:sp>
      <p:sp>
        <p:nvSpPr>
          <p:cNvPr id="4" name="Označba mesta besedila 3">
            <a:extLst>
              <a:ext uri="{FF2B5EF4-FFF2-40B4-BE49-F238E27FC236}">
                <a16:creationId xmlns:a16="http://schemas.microsoft.com/office/drawing/2014/main" id="{9187765C-45E2-45F9-8AA9-D67F18FFBCB5}"/>
              </a:ext>
            </a:extLst>
          </p:cNvPr>
          <p:cNvSpPr>
            <a:spLocks noGrp="1"/>
          </p:cNvSpPr>
          <p:nvPr>
            <p:ph type="body" idx="1"/>
          </p:nvPr>
        </p:nvSpPr>
        <p:spPr/>
        <p:txBody>
          <a:bodyPr/>
          <a:lstStyle/>
          <a:p>
            <a:r>
              <a:rPr lang="sl-SI"/>
              <a:t>Betonsko dvorišče</a:t>
            </a:r>
          </a:p>
        </p:txBody>
      </p:sp>
      <p:pic>
        <p:nvPicPr>
          <p:cNvPr id="8" name="Slika 8" descr="Slika, ki vsebuje besede notranji, stena, tla&#10;&#10;Opis, ustvarjen z visoko stopnjo zanesljivosti.">
            <a:extLst>
              <a:ext uri="{FF2B5EF4-FFF2-40B4-BE49-F238E27FC236}">
                <a16:creationId xmlns:a16="http://schemas.microsoft.com/office/drawing/2014/main" id="{44AEFF06-CAC4-4076-893E-CFD6BFCAA9A8}"/>
              </a:ext>
            </a:extLst>
          </p:cNvPr>
          <p:cNvPicPr>
            <a:picLocks noGrp="1" noChangeAspect="1"/>
          </p:cNvPicPr>
          <p:nvPr>
            <p:ph sz="half" idx="2"/>
          </p:nvPr>
        </p:nvPicPr>
        <p:blipFill>
          <a:blip r:embed="rId2"/>
          <a:stretch>
            <a:fillRect/>
          </a:stretch>
        </p:blipFill>
        <p:spPr>
          <a:xfrm>
            <a:off x="1182886" y="2505075"/>
            <a:ext cx="2953063" cy="3684588"/>
          </a:xfrm>
          <a:prstGeom prst="rect">
            <a:avLst/>
          </a:prstGeom>
        </p:spPr>
      </p:pic>
      <p:sp>
        <p:nvSpPr>
          <p:cNvPr id="6" name="Označba mesta besedila 5">
            <a:extLst>
              <a:ext uri="{FF2B5EF4-FFF2-40B4-BE49-F238E27FC236}">
                <a16:creationId xmlns:a16="http://schemas.microsoft.com/office/drawing/2014/main" id="{D223D929-941C-4F14-A5D5-9F4A207CAD05}"/>
              </a:ext>
            </a:extLst>
          </p:cNvPr>
          <p:cNvSpPr>
            <a:spLocks noGrp="1"/>
          </p:cNvSpPr>
          <p:nvPr>
            <p:ph type="body" sz="quarter" idx="3"/>
          </p:nvPr>
        </p:nvSpPr>
        <p:spPr/>
        <p:txBody>
          <a:bodyPr/>
          <a:lstStyle/>
          <a:p>
            <a:r>
              <a:rPr lang="sl-SI"/>
              <a:t>Tlakovci v dežju (temni nezaščiteni)</a:t>
            </a:r>
          </a:p>
        </p:txBody>
      </p:sp>
      <p:pic>
        <p:nvPicPr>
          <p:cNvPr id="10" name="Slika 10" descr="Slika, ki vsebuje besede prst, zunanje, pločnik&#10;&#10;Opis, ustvarjen z zelo visoko stopnjo zanesljivosti.">
            <a:extLst>
              <a:ext uri="{FF2B5EF4-FFF2-40B4-BE49-F238E27FC236}">
                <a16:creationId xmlns:a16="http://schemas.microsoft.com/office/drawing/2014/main" id="{0DFC3B45-B1D7-4956-A8AE-DF4AB6B73D01}"/>
              </a:ext>
            </a:extLst>
          </p:cNvPr>
          <p:cNvPicPr>
            <a:picLocks noGrp="1" noChangeAspect="1"/>
          </p:cNvPicPr>
          <p:nvPr>
            <p:ph sz="quarter" idx="4"/>
          </p:nvPr>
        </p:nvPicPr>
        <p:blipFill>
          <a:blip r:embed="rId3"/>
          <a:stretch>
            <a:fillRect/>
          </a:stretch>
        </p:blipFill>
        <p:spPr>
          <a:xfrm>
            <a:off x="4629150" y="2510205"/>
            <a:ext cx="3887788" cy="3632189"/>
          </a:xfrm>
          <a:prstGeom prst="rect">
            <a:avLst/>
          </a:prstGeom>
        </p:spPr>
      </p:pic>
      <p:sp>
        <p:nvSpPr>
          <p:cNvPr id="2" name="Označba mesta datuma 1">
            <a:extLst>
              <a:ext uri="{FF2B5EF4-FFF2-40B4-BE49-F238E27FC236}">
                <a16:creationId xmlns:a16="http://schemas.microsoft.com/office/drawing/2014/main" id="{A8DB694B-6E2D-4E88-91F2-8E019D2D70EE}"/>
              </a:ext>
            </a:extLst>
          </p:cNvPr>
          <p:cNvSpPr>
            <a:spLocks noGrp="1"/>
          </p:cNvSpPr>
          <p:nvPr>
            <p:ph type="dt" idx="10"/>
          </p:nvPr>
        </p:nvSpPr>
        <p:spPr/>
        <p:txBody>
          <a:bodyPr/>
          <a:lstStyle/>
          <a:p>
            <a:r>
              <a:rPr lang="en-US" altLang="pt-PT"/>
              <a:t>09/24/19</a:t>
            </a:r>
          </a:p>
        </p:txBody>
      </p:sp>
    </p:spTree>
    <p:extLst>
      <p:ext uri="{BB962C8B-B14F-4D97-AF65-F5344CB8AC3E}">
        <p14:creationId xmlns:p14="http://schemas.microsoft.com/office/powerpoint/2010/main" val="32722337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Text Box 1">
            <a:extLst>
              <a:ext uri="{FF2B5EF4-FFF2-40B4-BE49-F238E27FC236}">
                <a16:creationId xmlns:a16="http://schemas.microsoft.com/office/drawing/2014/main" id="{233A9426-8333-4D27-B304-B5E1A1931252}"/>
              </a:ext>
            </a:extLst>
          </p:cNvPr>
          <p:cNvSpPr txBox="1">
            <a:spLocks noChangeArrowheads="1"/>
          </p:cNvSpPr>
          <p:nvPr/>
        </p:nvSpPr>
        <p:spPr bwMode="auto">
          <a:xfrm>
            <a:off x="1435100" y="274638"/>
            <a:ext cx="7499350" cy="9937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4300">
                <a:solidFill>
                  <a:srgbClr val="572314"/>
                </a:solidFill>
                <a:effectLst>
                  <a:outerShdw blurRad="38100" dist="38100" dir="2700000" algn="tl">
                    <a:srgbClr val="C0C0C0"/>
                  </a:outerShdw>
                </a:effectLst>
              </a:rPr>
              <a:t>Zaključek</a:t>
            </a:r>
          </a:p>
        </p:txBody>
      </p:sp>
      <p:sp>
        <p:nvSpPr>
          <p:cNvPr id="32770" name="Text Box 2">
            <a:extLst>
              <a:ext uri="{FF2B5EF4-FFF2-40B4-BE49-F238E27FC236}">
                <a16:creationId xmlns:a16="http://schemas.microsoft.com/office/drawing/2014/main" id="{92CCF5EE-F295-4ABA-94B0-7E378D77FF50}"/>
              </a:ext>
            </a:extLst>
          </p:cNvPr>
          <p:cNvSpPr txBox="1">
            <a:spLocks noChangeArrowheads="1"/>
          </p:cNvSpPr>
          <p:nvPr/>
        </p:nvSpPr>
        <p:spPr bwMode="auto">
          <a:xfrm>
            <a:off x="1476375" y="1196975"/>
            <a:ext cx="7497763" cy="51498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t"/>
          <a:lstStyle>
            <a:lvl1pPr marL="87313" indent="-3175">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1pPr>
            <a:lvl2pPr>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2pPr>
            <a:lvl3pPr>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3pPr>
            <a:lvl4pPr>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4pPr>
            <a:lvl5pPr>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635000" algn="l"/>
                <a:tab pos="1549400" algn="l"/>
                <a:tab pos="2463800" algn="l"/>
                <a:tab pos="3378200" algn="l"/>
                <a:tab pos="4292600" algn="l"/>
                <a:tab pos="5207000" algn="l"/>
                <a:tab pos="6121400" algn="l"/>
                <a:tab pos="7035800" algn="l"/>
                <a:tab pos="7950200" algn="l"/>
                <a:tab pos="8864600" algn="l"/>
                <a:tab pos="9779000" algn="l"/>
              </a:tabLst>
              <a:defRPr>
                <a:solidFill>
                  <a:srgbClr val="000000"/>
                </a:solidFill>
                <a:latin typeface="Gill Sans MT" panose="020B0502020104020203" pitchFamily="34" charset="0"/>
                <a:ea typeface="Microsoft YaHei" panose="020B0503020204020204" pitchFamily="34" charset="-122"/>
              </a:defRPr>
            </a:lvl9pPr>
          </a:lstStyle>
          <a:p>
            <a:pPr marL="86995">
              <a:spcBef>
                <a:spcPts val="600"/>
              </a:spcBef>
              <a:buClrTx/>
              <a:buSzPct val="80000"/>
            </a:pPr>
            <a:r>
              <a:rPr lang="sl-SI" altLang="pt-PT" sz="3000">
                <a:latin typeface="Gill Sans MT"/>
                <a:ea typeface="Microsoft YaHei"/>
              </a:rPr>
              <a:t>Izdelki so ekološko neoporečni, lahko se uporabljajo tudi v bivalnih prostorih.</a:t>
            </a:r>
          </a:p>
          <a:p>
            <a:pPr marL="86995">
              <a:spcBef>
                <a:spcPts val="600"/>
              </a:spcBef>
              <a:buClrTx/>
              <a:buSzPct val="80000"/>
            </a:pPr>
            <a:r>
              <a:rPr lang="sl-SI" altLang="pt-PT" sz="3000">
                <a:latin typeface="Gill Sans MT"/>
                <a:ea typeface="Microsoft YaHei"/>
              </a:rPr>
              <a:t>Nanos se vgradi v površino betona (ali drugo porozno mineralno podlago), zato ne prihaja do obrabe ali luščenja. Sanacija mehanskih poškodb je nezahtevna in poceni. Premaza praviloma ni treba obnavljati. Beton obdrži svoj naravni videz. Vpijanje vode je minimalno, zato so tudi učinki cestne soli v zimskem času zanemarljivi.</a:t>
            </a:r>
            <a:endParaRPr lang="sl-SI" altLang="pt-PT" sz="3000"/>
          </a:p>
        </p:txBody>
      </p:sp>
    </p:spTree>
  </p:cSld>
  <p:clrMapOvr>
    <a:masterClrMapping/>
  </p:clrMapOvr>
  <p:transition/>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3" name="Text Box 1">
            <a:extLst>
              <a:ext uri="{FF2B5EF4-FFF2-40B4-BE49-F238E27FC236}">
                <a16:creationId xmlns:a16="http://schemas.microsoft.com/office/drawing/2014/main" id="{744CE999-2A5B-4F7A-B035-BF875CEEE770}"/>
              </a:ext>
            </a:extLst>
          </p:cNvPr>
          <p:cNvSpPr txBox="1">
            <a:spLocks noChangeArrowheads="1"/>
          </p:cNvSpPr>
          <p:nvPr/>
        </p:nvSpPr>
        <p:spPr bwMode="auto">
          <a:xfrm>
            <a:off x="1435100" y="142875"/>
            <a:ext cx="7499350" cy="14049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r>
              <a:rPr lang="sl-SI" altLang="pt-PT" sz="4300">
                <a:solidFill>
                  <a:srgbClr val="572314"/>
                </a:solidFill>
              </a:rPr>
              <a:t>Primer oplemenitenja površine betona s silikati</a:t>
            </a:r>
          </a:p>
        </p:txBody>
      </p:sp>
      <p:sp>
        <p:nvSpPr>
          <p:cNvPr id="13314" name="Text Box 2">
            <a:extLst>
              <a:ext uri="{FF2B5EF4-FFF2-40B4-BE49-F238E27FC236}">
                <a16:creationId xmlns:a16="http://schemas.microsoft.com/office/drawing/2014/main" id="{DD38A05E-19CA-4B36-A19C-B5C2B2681A88}"/>
              </a:ext>
            </a:extLst>
          </p:cNvPr>
          <p:cNvSpPr txBox="1">
            <a:spLocks noChangeArrowheads="1"/>
          </p:cNvSpPr>
          <p:nvPr/>
        </p:nvSpPr>
        <p:spPr bwMode="auto">
          <a:xfrm>
            <a:off x="1547813" y="5876925"/>
            <a:ext cx="7127875" cy="3683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pt-PT"/>
          </a:p>
        </p:txBody>
      </p:sp>
      <p:pic>
        <p:nvPicPr>
          <p:cNvPr id="13315" name="Picture 3">
            <a:extLst>
              <a:ext uri="{FF2B5EF4-FFF2-40B4-BE49-F238E27FC236}">
                <a16:creationId xmlns:a16="http://schemas.microsoft.com/office/drawing/2014/main" id="{422A9766-BDB5-40D0-9959-4D40F2481C3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52525" y="1944688"/>
            <a:ext cx="3887788" cy="44275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3316" name="Picture 4">
            <a:extLst>
              <a:ext uri="{FF2B5EF4-FFF2-40B4-BE49-F238E27FC236}">
                <a16:creationId xmlns:a16="http://schemas.microsoft.com/office/drawing/2014/main" id="{A451205F-9158-4706-9B6A-A1D94F99753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327650" y="1922463"/>
            <a:ext cx="3671888" cy="44862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7" name="Picture 1">
            <a:extLst>
              <a:ext uri="{FF2B5EF4-FFF2-40B4-BE49-F238E27FC236}">
                <a16:creationId xmlns:a16="http://schemas.microsoft.com/office/drawing/2014/main" id="{D7C72A8D-0EF9-4B7F-B618-F2E27EE4CC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360000">
            <a:off x="1055856" y="1400914"/>
            <a:ext cx="7499350" cy="434657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4338" name="Text Box 2">
            <a:extLst>
              <a:ext uri="{FF2B5EF4-FFF2-40B4-BE49-F238E27FC236}">
                <a16:creationId xmlns:a16="http://schemas.microsoft.com/office/drawing/2014/main" id="{2C398295-19EE-4FF1-B386-2620AF7BEB76}"/>
              </a:ext>
            </a:extLst>
          </p:cNvPr>
          <p:cNvSpPr txBox="1">
            <a:spLocks noChangeArrowheads="1"/>
          </p:cNvSpPr>
          <p:nvPr/>
        </p:nvSpPr>
        <p:spPr bwMode="auto">
          <a:xfrm>
            <a:off x="107950" y="1628775"/>
            <a:ext cx="4572000" cy="15573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spAutoFit/>
          </a:bodyP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2400" b="1">
                <a:solidFill>
                  <a:srgbClr val="35436A"/>
                </a:solidFill>
              </a:rPr>
              <a:t>Oplemenitenje (modifikacija) površine betona brez nanašanja prevlek</a:t>
            </a:r>
          </a:p>
        </p:txBody>
      </p:sp>
      <p:sp>
        <p:nvSpPr>
          <p:cNvPr id="14339" name="Rectangle 3">
            <a:extLst>
              <a:ext uri="{FF2B5EF4-FFF2-40B4-BE49-F238E27FC236}">
                <a16:creationId xmlns:a16="http://schemas.microsoft.com/office/drawing/2014/main" id="{D55AA943-36E7-465C-A726-FCE1EF81C633}"/>
              </a:ext>
            </a:extLst>
          </p:cNvPr>
          <p:cNvSpPr>
            <a:spLocks noGrp="1" noChangeArrowheads="1"/>
          </p:cNvSpPr>
          <p:nvPr>
            <p:ph type="title" idx="4294967295"/>
          </p:nvPr>
        </p:nvSpPr>
        <p:spPr>
          <a:xfrm>
            <a:off x="1206500" y="144463"/>
            <a:ext cx="7499350" cy="1143000"/>
          </a:xfrm>
          <a:ln/>
        </p:spPr>
        <p:txBody>
          <a:bodyPr/>
          <a:lstStyle/>
          <a:p>
            <a:pPr>
              <a:tabLst>
                <a:tab pos="0" algn="l"/>
                <a:tab pos="914400" algn="l"/>
                <a:tab pos="1828800" algn="l"/>
                <a:tab pos="2743200" algn="l"/>
                <a:tab pos="3657600" algn="l"/>
                <a:tab pos="4572000" algn="l"/>
                <a:tab pos="5486400" algn="l"/>
                <a:tab pos="6400800" algn="l"/>
                <a:tab pos="7315200" algn="l"/>
                <a:tab pos="8229600" algn="l"/>
                <a:tab pos="9144000" algn="l"/>
                <a:tab pos="10058400" algn="l"/>
              </a:tabLst>
            </a:pPr>
            <a:r>
              <a:rPr lang="sl-SI" altLang="pt-PT"/>
              <a:t>Namen</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1">
            <a:extLst>
              <a:ext uri="{FF2B5EF4-FFF2-40B4-BE49-F238E27FC236}">
                <a16:creationId xmlns:a16="http://schemas.microsoft.com/office/drawing/2014/main" id="{A2EE00A5-7F95-4990-808F-22C862C953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268288"/>
            <a:ext cx="7704138" cy="1292225"/>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15362" name="Picture 2">
            <a:extLst>
              <a:ext uri="{FF2B5EF4-FFF2-40B4-BE49-F238E27FC236}">
                <a16:creationId xmlns:a16="http://schemas.microsoft.com/office/drawing/2014/main" id="{2952F4DC-4FAA-4C5F-A258-213F2AF9241D}"/>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8125" y="1189038"/>
            <a:ext cx="8809038" cy="5138737"/>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5" name="Picture 1">
            <a:extLst>
              <a:ext uri="{FF2B5EF4-FFF2-40B4-BE49-F238E27FC236}">
                <a16:creationId xmlns:a16="http://schemas.microsoft.com/office/drawing/2014/main" id="{ACEBB5DE-E192-461B-97C3-5382ED41A97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38250" y="268288"/>
            <a:ext cx="7725207" cy="776032"/>
          </a:xfrm>
          <a:prstGeom prst="rect">
            <a:avLst/>
          </a:prstGeom>
          <a:noFill/>
          <a:ln>
            <a:noFill/>
          </a:ln>
          <a:effectLst/>
          <a:extLst>
            <a:ext uri="{909E8E84-426E-40DD-AFC4-6F175D3DCCD1}">
              <a14:hiddenFill xmlns:a14="http://schemas.microsoft.com/office/drawing/2010/main">
                <a:blipFill dpi="0" rotWithShape="0">
                  <a:blip/>
                  <a:srcRect/>
                  <a:stretch>
                    <a:fillRect/>
                  </a:stretch>
                </a:blipFill>
              </a14:hiddenFill>
            </a:ext>
            <a:ext uri="{91240B29-F687-4F45-9708-019B960494DF}">
              <a14:hiddenLine xmlns:a14="http://schemas.microsoft.com/office/drawing/2010/main" w="9525" cap="flat">
                <a:solidFill>
                  <a:srgbClr val="CCCCCC"/>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16386" name="Text Box 2">
            <a:extLst>
              <a:ext uri="{FF2B5EF4-FFF2-40B4-BE49-F238E27FC236}">
                <a16:creationId xmlns:a16="http://schemas.microsoft.com/office/drawing/2014/main" id="{AB393EC5-4C8F-4EF0-8501-990C981BD1BF}"/>
              </a:ext>
            </a:extLst>
          </p:cNvPr>
          <p:cNvSpPr txBox="1">
            <a:spLocks noChangeArrowheads="1"/>
          </p:cNvSpPr>
          <p:nvPr/>
        </p:nvSpPr>
        <p:spPr bwMode="auto">
          <a:xfrm>
            <a:off x="1116013" y="983980"/>
            <a:ext cx="7848600" cy="58009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t"/>
          <a:lstStyle>
            <a:lvl1pPr marL="88900">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1pPr>
            <a:lvl2pPr>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2pPr>
            <a:lvl3pPr>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3pPr>
            <a:lvl4pPr>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4pPr>
            <a:lvl5pPr>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636588" algn="l"/>
                <a:tab pos="1550988" algn="l"/>
                <a:tab pos="2465388" algn="l"/>
                <a:tab pos="3379788" algn="l"/>
                <a:tab pos="4294188" algn="l"/>
                <a:tab pos="5208588" algn="l"/>
                <a:tab pos="6122988" algn="l"/>
                <a:tab pos="7037388" algn="l"/>
                <a:tab pos="7951788" algn="l"/>
                <a:tab pos="8866188" algn="l"/>
                <a:tab pos="9780588" algn="l"/>
              </a:tabLst>
              <a:defRPr>
                <a:solidFill>
                  <a:srgbClr val="000000"/>
                </a:solidFill>
                <a:latin typeface="Gill Sans MT" panose="020B0502020104020203" pitchFamily="34" charset="0"/>
                <a:ea typeface="Microsoft YaHei" panose="020B0503020204020204" pitchFamily="34" charset="-122"/>
              </a:defRPr>
            </a:lvl9pPr>
          </a:lstStyle>
          <a:p>
            <a:pPr>
              <a:buClrTx/>
              <a:buSzPct val="80000"/>
            </a:pPr>
            <a:r>
              <a:rPr lang="sl-SI" altLang="pt-PT" sz="3000">
                <a:solidFill>
                  <a:srgbClr val="4F271C"/>
                </a:solidFill>
                <a:latin typeface="Gill Sans MT"/>
                <a:ea typeface="Microsoft YaHei"/>
              </a:rPr>
              <a:t>Po utrditvi betona, ki je nehomogen in porozen material ostanejo medprostori, zapolnjeni z kalcijevimi solmi, ki so glavni vzrok za kasnejše razpadanje betona in obrabo. Sredstvo prodre </a:t>
            </a:r>
            <a:endParaRPr lang="sl-SI" altLang="pt-PT" sz="3000">
              <a:solidFill>
                <a:srgbClr val="4F271C"/>
              </a:solidFill>
            </a:endParaRPr>
          </a:p>
          <a:p>
            <a:pPr>
              <a:buClrTx/>
              <a:buSzPct val="80000"/>
            </a:pPr>
            <a:r>
              <a:rPr lang="sl-SI" altLang="pt-PT" sz="3000">
                <a:solidFill>
                  <a:srgbClr val="4F271C"/>
                </a:solidFill>
                <a:latin typeface="Gill Sans MT"/>
                <a:ea typeface="Microsoft YaHei"/>
              </a:rPr>
              <a:t>v vrhnji sloj betona in ga kemijsko utrdi, tako, da iz nestabilnih kalcijevih soli nastanejo mehansko zelo odporni kalcijevi silikati. Prepreči drobljenje (prašenje) vrhnjega sloja, zmanjša vpijanje vode za 8 krat v primerjavi z nezaščitenim betonom. </a:t>
            </a:r>
            <a:endParaRPr lang="sl-SI" altLang="pt-PT" sz="3000">
              <a:solidFill>
                <a:srgbClr val="4F271C"/>
              </a:solidFill>
            </a:endParaRPr>
          </a:p>
          <a:p>
            <a:pPr>
              <a:buClrTx/>
              <a:buSzPct val="80000"/>
            </a:pPr>
            <a:r>
              <a:rPr lang="sl-SI" altLang="pt-PT" sz="3000">
                <a:solidFill>
                  <a:srgbClr val="4F271C"/>
                </a:solidFill>
                <a:latin typeface="Gill Sans MT"/>
                <a:ea typeface="Microsoft YaHei"/>
              </a:rPr>
              <a:t>Zaščiti površino pred prodiranjem soli (npr.: zimsko soljenje) in zmanjša prodor v globlje sloje (korozija armature).</a:t>
            </a:r>
            <a:endParaRPr lang="sl-SI" altLang="pt-PT" sz="3000">
              <a:solidFill>
                <a:srgbClr val="4F271C"/>
              </a:solidFill>
            </a:endParaRPr>
          </a:p>
          <a:p>
            <a:pPr marL="86995">
              <a:lnSpc>
                <a:spcPct val="80000"/>
              </a:lnSpc>
              <a:spcBef>
                <a:spcPts val="600"/>
              </a:spcBef>
              <a:buClr>
                <a:srgbClr val="3891A7"/>
              </a:buClr>
              <a:buSzPct val="80000"/>
              <a:buFont typeface="Wingdings 2" panose="05020102010507070707" pitchFamily="18" charset="2"/>
              <a:buNone/>
            </a:pPr>
            <a:endParaRPr lang="sl-SI" altLang="pt-PT" sz="3000">
              <a:solidFill>
                <a:srgbClr val="4F271C"/>
              </a:solidFill>
            </a:endParaRP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7" name="Text Box 1">
            <a:extLst>
              <a:ext uri="{FF2B5EF4-FFF2-40B4-BE49-F238E27FC236}">
                <a16:creationId xmlns:a16="http://schemas.microsoft.com/office/drawing/2014/main" id="{ACC7BDD9-54DE-4E41-96E8-434848C23D75}"/>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4300" err="1">
                <a:solidFill>
                  <a:srgbClr val="572314"/>
                </a:solidFill>
                <a:effectLst>
                  <a:outerShdw blurRad="38100" dist="38100" dir="2700000" algn="tl">
                    <a:srgbClr val="C0C0C0"/>
                  </a:outerShdw>
                </a:effectLst>
                <a:latin typeface="Gill Sans MT"/>
                <a:ea typeface="Microsoft YaHei"/>
              </a:rPr>
              <a:t>Materijali</a:t>
            </a:r>
            <a:endParaRPr lang="sl-SI" altLang="pt-PT" sz="4300" err="1">
              <a:solidFill>
                <a:srgbClr val="572314"/>
              </a:solidFill>
              <a:effectLst>
                <a:outerShdw blurRad="38100" dist="38100" dir="2700000" algn="tl">
                  <a:srgbClr val="C0C0C0"/>
                </a:outerShdw>
              </a:effectLst>
            </a:endParaRPr>
          </a:p>
        </p:txBody>
      </p:sp>
      <p:sp>
        <p:nvSpPr>
          <p:cNvPr id="19458" name="Text Box 2">
            <a:extLst>
              <a:ext uri="{FF2B5EF4-FFF2-40B4-BE49-F238E27FC236}">
                <a16:creationId xmlns:a16="http://schemas.microsoft.com/office/drawing/2014/main" id="{FD4246DA-AD45-4804-A573-2C6721058023}"/>
              </a:ext>
            </a:extLst>
          </p:cNvPr>
          <p:cNvSpPr txBox="1">
            <a:spLocks noChangeArrowheads="1"/>
          </p:cNvSpPr>
          <p:nvPr/>
        </p:nvSpPr>
        <p:spPr bwMode="auto">
          <a:xfrm>
            <a:off x="1435100" y="1426731"/>
            <a:ext cx="7499350" cy="512717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t"/>
          <a:lstStyle>
            <a:lvl1pPr marL="365125" indent="-280988">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9pPr>
          </a:lstStyle>
          <a:p>
            <a:pPr indent="-280670">
              <a:spcBef>
                <a:spcPts val="600"/>
              </a:spcBef>
              <a:buClrTx/>
              <a:buSzPct val="80000"/>
            </a:pPr>
            <a:r>
              <a:rPr lang="sl-SI" altLang="pt-PT" sz="3200">
                <a:latin typeface="Gill Sans MT"/>
                <a:ea typeface="Microsoft YaHei"/>
              </a:rPr>
              <a:t>   Uporabljajo se naslednji materiali: </a:t>
            </a:r>
            <a:endParaRPr lang="sl-SI"/>
          </a:p>
          <a:p>
            <a:pPr marL="363220" indent="-282575">
              <a:spcBef>
                <a:spcPts val="600"/>
              </a:spcBef>
              <a:buClr>
                <a:srgbClr val="3891A7"/>
              </a:buClr>
              <a:buSzPct val="80000"/>
              <a:buFont typeface="Wingdings 2" panose="05020102010507070707" pitchFamily="18" charset="2"/>
              <a:buChar char=""/>
            </a:pPr>
            <a:r>
              <a:rPr lang="sl-SI" altLang="pt-PT" sz="2800">
                <a:latin typeface="Gill Sans MT"/>
                <a:ea typeface="Microsoft YaHei"/>
              </a:rPr>
              <a:t>alkalijski silikati ter njihove kombinacije. </a:t>
            </a:r>
            <a:endParaRPr lang="sl-SI" altLang="pt-PT" sz="2800"/>
          </a:p>
          <a:p>
            <a:pPr marL="363220" indent="-282575">
              <a:spcBef>
                <a:spcPts val="600"/>
              </a:spcBef>
              <a:buClr>
                <a:srgbClr val="3891A7"/>
              </a:buClr>
              <a:buSzPct val="80000"/>
              <a:buFont typeface="Wingdings 2" panose="05020102010507070707" pitchFamily="18" charset="2"/>
              <a:buChar char=""/>
            </a:pPr>
            <a:r>
              <a:rPr lang="sl-SI" altLang="pt-PT" sz="2800">
                <a:latin typeface="Gill Sans MT"/>
                <a:ea typeface="Microsoft YaHei"/>
              </a:rPr>
              <a:t>silicijeva kislina v raznih oblikah</a:t>
            </a:r>
          </a:p>
          <a:p>
            <a:pPr marL="363220" indent="-282575">
              <a:spcBef>
                <a:spcPts val="600"/>
              </a:spcBef>
              <a:buClr>
                <a:srgbClr val="3891A7"/>
              </a:buClr>
              <a:buSzPct val="80000"/>
              <a:buFont typeface="Wingdings 2" panose="05020102010507070707" pitchFamily="18" charset="2"/>
              <a:buChar char=""/>
            </a:pPr>
            <a:r>
              <a:rPr lang="sl-SI" altLang="pt-PT" sz="2800">
                <a:latin typeface="Gill Sans MT"/>
                <a:ea typeface="Microsoft YaHei"/>
              </a:rPr>
              <a:t>možni so tudi razni dodatki, ki še izboljšajo učinek</a:t>
            </a:r>
          </a:p>
          <a:p>
            <a:pPr marL="363220" indent="-282575">
              <a:spcBef>
                <a:spcPts val="600"/>
              </a:spcBef>
              <a:buClr>
                <a:srgbClr val="3891A7"/>
              </a:buClr>
              <a:buSzPct val="80000"/>
              <a:buFont typeface="Wingdings 2" panose="05020102010507070707" pitchFamily="18" charset="2"/>
              <a:buChar char=""/>
            </a:pPr>
            <a:r>
              <a:rPr lang="sl-SI" altLang="pt-PT" sz="2800">
                <a:latin typeface="Gill Sans MT"/>
                <a:ea typeface="Microsoft YaHei"/>
              </a:rPr>
              <a:t>aditivi za izboljšanje penetracije v površino betona</a:t>
            </a:r>
          </a:p>
          <a:p>
            <a:pPr marL="363220" indent="-282575">
              <a:spcBef>
                <a:spcPts val="600"/>
              </a:spcBef>
              <a:buClr>
                <a:srgbClr val="3891A7"/>
              </a:buClr>
              <a:buSzPct val="80000"/>
              <a:buFont typeface="Wingdings 2" panose="05020102010507070707" pitchFamily="18" charset="2"/>
              <a:buChar char=""/>
            </a:pPr>
            <a:r>
              <a:rPr lang="sl-SI" altLang="pt-PT" sz="2800">
                <a:latin typeface="Gill Sans MT"/>
                <a:ea typeface="Microsoft YaHei"/>
              </a:rPr>
              <a:t>Katalizatorji</a:t>
            </a:r>
            <a:endParaRPr lang="sl-SI" altLang="pt-PT" sz="2800"/>
          </a:p>
          <a:p>
            <a:pPr marL="363220" indent="-282575">
              <a:spcBef>
                <a:spcPts val="600"/>
              </a:spcBef>
              <a:buClr>
                <a:srgbClr val="3891A7"/>
              </a:buClr>
              <a:buSzPct val="80000"/>
              <a:buFont typeface="Wingdings 2" panose="05020102010507070707" pitchFamily="18" charset="2"/>
              <a:buChar char=""/>
            </a:pPr>
            <a:r>
              <a:rPr lang="sl-SI" altLang="pt-PT" sz="2800">
                <a:latin typeface="Gill Sans MT"/>
                <a:ea typeface="Microsoft YaHei"/>
              </a:rPr>
              <a:t>Strupene in okolju nevarne sestavine se ne uporabljajo.</a:t>
            </a:r>
            <a:endParaRPr lang="sl-SI" altLang="pt-PT" sz="2800"/>
          </a:p>
          <a:p>
            <a:pPr marL="80645" indent="0">
              <a:spcBef>
                <a:spcPts val="600"/>
              </a:spcBef>
              <a:buClr>
                <a:srgbClr val="3891A7"/>
              </a:buClr>
              <a:buSzPct val="80000"/>
            </a:pPr>
            <a:endParaRPr lang="sl-SI" altLang="pt-PT" sz="2800"/>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Text Box 1">
            <a:extLst>
              <a:ext uri="{FF2B5EF4-FFF2-40B4-BE49-F238E27FC236}">
                <a16:creationId xmlns:a16="http://schemas.microsoft.com/office/drawing/2014/main" id="{D7868637-6FBC-442A-A1D0-C074DDFF0894}"/>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4300">
                <a:solidFill>
                  <a:srgbClr val="572314"/>
                </a:solidFill>
                <a:effectLst>
                  <a:outerShdw blurRad="38100" dist="38100" dir="2700000" algn="tl">
                    <a:srgbClr val="C0C0C0"/>
                  </a:outerShdw>
                </a:effectLst>
              </a:rPr>
              <a:t>Možnosti obdelave</a:t>
            </a:r>
          </a:p>
        </p:txBody>
      </p:sp>
      <p:sp>
        <p:nvSpPr>
          <p:cNvPr id="20482" name="Text Box 2">
            <a:extLst>
              <a:ext uri="{FF2B5EF4-FFF2-40B4-BE49-F238E27FC236}">
                <a16:creationId xmlns:a16="http://schemas.microsoft.com/office/drawing/2014/main" id="{19C74DEA-1255-4C4C-BF78-E1319872260F}"/>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marL="365125" indent="-280988">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1pPr>
            <a:lvl2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2pPr>
            <a:lvl3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3pPr>
            <a:lvl4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4pPr>
            <a:lvl5pPr>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912813" algn="l"/>
                <a:tab pos="1827213" algn="l"/>
                <a:tab pos="2741613" algn="l"/>
                <a:tab pos="3656013" algn="l"/>
                <a:tab pos="4570413" algn="l"/>
                <a:tab pos="5484813" algn="l"/>
                <a:tab pos="6399213" algn="l"/>
                <a:tab pos="7313613" algn="l"/>
                <a:tab pos="8228013" algn="l"/>
                <a:tab pos="9142413" algn="l"/>
                <a:tab pos="10056813" algn="l"/>
              </a:tabLst>
              <a:defRPr>
                <a:solidFill>
                  <a:srgbClr val="000000"/>
                </a:solidFill>
                <a:latin typeface="Gill Sans MT" panose="020B0502020104020203" pitchFamily="34" charset="0"/>
                <a:ea typeface="Microsoft YaHei" panose="020B0503020204020204" pitchFamily="34" charset="-122"/>
              </a:defRPr>
            </a:lvl9pPr>
          </a:lstStyle>
          <a:p>
            <a:pPr>
              <a:lnSpc>
                <a:spcPct val="80000"/>
              </a:lnSpc>
              <a:spcBef>
                <a:spcPts val="600"/>
              </a:spcBef>
              <a:buClrTx/>
              <a:buSzPct val="80000"/>
              <a:buFontTx/>
              <a:buNone/>
            </a:pPr>
            <a:r>
              <a:rPr lang="sl-SI" altLang="pt-PT" sz="3000"/>
              <a:t>   Površina betona mora biti čista ter čimbolj ravna in gladka.  Odvisno od tehničnih zahtev oz. vrste objekta se površina obdela lahko samo s protiprašnim premazom ali po vnaprej definiranem zaporedju postopkov (brušenje, poliranje, lahko tudi barvanje, premaz, naknadno poliranje). Lahko se odločimo tudi samo za kemijsko obdelavo z ali brez poliranja. </a:t>
            </a:r>
          </a:p>
          <a:p>
            <a:pPr>
              <a:lnSpc>
                <a:spcPct val="80000"/>
              </a:lnSpc>
              <a:spcBef>
                <a:spcPts val="600"/>
              </a:spcBef>
              <a:buClrTx/>
              <a:buSzPct val="80000"/>
              <a:buFontTx/>
              <a:buNone/>
            </a:pPr>
            <a:r>
              <a:rPr lang="sl-SI" altLang="pt-PT" sz="3000"/>
              <a:t>   Možno je obdelati tudi star beton, pod pogojem da je dobro očiščen.</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Text Box 1">
            <a:extLst>
              <a:ext uri="{FF2B5EF4-FFF2-40B4-BE49-F238E27FC236}">
                <a16:creationId xmlns:a16="http://schemas.microsoft.com/office/drawing/2014/main" id="{6D414AFF-6F1F-4E80-934E-A7BDC66FF95B}"/>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4300">
                <a:solidFill>
                  <a:srgbClr val="572314"/>
                </a:solidFill>
                <a:effectLst>
                  <a:outerShdw blurRad="38100" dist="38100" dir="2700000" algn="tl">
                    <a:srgbClr val="C0C0C0"/>
                  </a:outerShdw>
                </a:effectLst>
              </a:rPr>
              <a:t>Orodja in pripomočki</a:t>
            </a:r>
          </a:p>
        </p:txBody>
      </p:sp>
      <p:sp>
        <p:nvSpPr>
          <p:cNvPr id="21506" name="Text Box 2">
            <a:extLst>
              <a:ext uri="{FF2B5EF4-FFF2-40B4-BE49-F238E27FC236}">
                <a16:creationId xmlns:a16="http://schemas.microsoft.com/office/drawing/2014/main" id="{7175968B-3127-473F-B4DA-A93B068B700A}"/>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t"/>
          <a:lstStyle>
            <a:lvl1pPr marL="363538" indent="-282575">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9pPr>
          </a:lstStyle>
          <a:p>
            <a:pPr marL="80645" indent="0">
              <a:spcBef>
                <a:spcPts val="600"/>
              </a:spcBef>
              <a:buClr>
                <a:srgbClr val="3891A7"/>
              </a:buClr>
              <a:buSzPct val="80000"/>
            </a:pPr>
            <a:r>
              <a:rPr lang="sl-SI" altLang="pt-PT" sz="2800">
                <a:latin typeface="Gill Sans MT"/>
                <a:ea typeface="Microsoft YaHei"/>
              </a:rPr>
              <a:t>Pripomočki za nanašanje sredstva:</a:t>
            </a:r>
            <a:endParaRPr lang="sl-SI" sz="2800"/>
          </a:p>
          <a:p>
            <a:pPr marL="80645" indent="0">
              <a:spcBef>
                <a:spcPts val="600"/>
              </a:spcBef>
              <a:buClr>
                <a:srgbClr val="3891A7"/>
              </a:buClr>
              <a:buSzPct val="80000"/>
            </a:pPr>
            <a:r>
              <a:rPr lang="sl-SI" altLang="pt-PT" sz="2800">
                <a:latin typeface="Gill Sans MT"/>
                <a:ea typeface="Microsoft YaHei"/>
              </a:rPr>
              <a:t>čopiči, valjčki (za vodne premaze), ščetke, pripomočki za brisanje z vstavki iz penaste gume </a:t>
            </a:r>
          </a:p>
          <a:p>
            <a:pPr marL="80645" indent="0">
              <a:spcBef>
                <a:spcPts val="600"/>
              </a:spcBef>
              <a:buClr>
                <a:srgbClr val="3891A7"/>
              </a:buClr>
              <a:buSzPct val="80000"/>
            </a:pPr>
            <a:r>
              <a:rPr lang="sl-SI" altLang="pt-PT" sz="2800">
                <a:latin typeface="Gill Sans MT"/>
                <a:ea typeface="Microsoft YaHei"/>
              </a:rPr>
              <a:t>Orodja naj bodo na dolgem držalu.</a:t>
            </a:r>
          </a:p>
          <a:p>
            <a:pPr marL="80645" indent="0">
              <a:spcBef>
                <a:spcPts val="600"/>
              </a:spcBef>
              <a:buClr>
                <a:srgbClr val="3891A7"/>
              </a:buClr>
              <a:buSzPct val="80000"/>
            </a:pPr>
            <a:endParaRPr lang="sl-SI" altLang="pt-PT" sz="2800">
              <a:latin typeface="Gill Sans MT"/>
              <a:ea typeface="Microsoft YaHei"/>
            </a:endParaRPr>
          </a:p>
          <a:p>
            <a:pPr marL="80645" indent="0">
              <a:spcBef>
                <a:spcPts val="600"/>
              </a:spcBef>
              <a:buClr>
                <a:srgbClr val="3891A7"/>
              </a:buClr>
              <a:buSzPct val="80000"/>
            </a:pPr>
            <a:r>
              <a:rPr lang="sl-SI" altLang="pt-PT" sz="2800">
                <a:latin typeface="Gill Sans MT"/>
                <a:ea typeface="Microsoft YaHei"/>
              </a:rPr>
              <a:t>Če se odločimo poleg kemične tudi za mehansko obdelavo potrebujemo še stroje, orodja in pripomočke za brušenje in poliranje različne velikosti (glede na velikost površine in končne zahteve)</a:t>
            </a:r>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3" name="Text Box 1">
            <a:extLst>
              <a:ext uri="{FF2B5EF4-FFF2-40B4-BE49-F238E27FC236}">
                <a16:creationId xmlns:a16="http://schemas.microsoft.com/office/drawing/2014/main" id="{DDA55E70-8473-46D6-920E-8EE334EFE308}"/>
              </a:ext>
            </a:extLst>
          </p:cNvPr>
          <p:cNvSpPr txBox="1">
            <a:spLocks noChangeArrowheads="1"/>
          </p:cNvSpPr>
          <p:nvPr/>
        </p:nvSpPr>
        <p:spPr bwMode="auto">
          <a:xfrm>
            <a:off x="1435100" y="274638"/>
            <a:ext cx="7499350" cy="1143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1pPr>
            <a:lvl2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2pPr>
            <a:lvl3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3pPr>
            <a:lvl4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4pPr>
            <a:lvl5pPr>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0" algn="l"/>
                <a:tab pos="914400" algn="l"/>
                <a:tab pos="1828800" algn="l"/>
                <a:tab pos="2743200" algn="l"/>
                <a:tab pos="3657600" algn="l"/>
                <a:tab pos="4572000" algn="l"/>
                <a:tab pos="5486400" algn="l"/>
                <a:tab pos="6400800" algn="l"/>
                <a:tab pos="7315200" algn="l"/>
                <a:tab pos="8229600" algn="l"/>
                <a:tab pos="9144000" algn="l"/>
                <a:tab pos="10058400" algn="l"/>
              </a:tabLst>
              <a:defRPr>
                <a:solidFill>
                  <a:srgbClr val="000000"/>
                </a:solidFill>
                <a:latin typeface="Gill Sans MT" panose="020B0502020104020203" pitchFamily="34" charset="0"/>
                <a:ea typeface="Microsoft YaHei" panose="020B0503020204020204" pitchFamily="34" charset="-122"/>
              </a:defRPr>
            </a:lvl9pPr>
          </a:lstStyle>
          <a:p>
            <a:pPr>
              <a:buClrTx/>
              <a:buFontTx/>
              <a:buNone/>
            </a:pPr>
            <a:r>
              <a:rPr lang="sl-SI" altLang="pt-PT" sz="4300">
                <a:solidFill>
                  <a:srgbClr val="572314"/>
                </a:solidFill>
                <a:effectLst>
                  <a:outerShdw blurRad="38100" dist="38100" dir="2700000" algn="tl">
                    <a:srgbClr val="C0C0C0"/>
                  </a:outerShdw>
                </a:effectLst>
                <a:latin typeface="Gill Sans MT"/>
                <a:ea typeface="Microsoft YaHei"/>
              </a:rPr>
              <a:t>Razvoj</a:t>
            </a:r>
            <a:endParaRPr lang="sl-SI" altLang="pt-PT" sz="4300">
              <a:solidFill>
                <a:srgbClr val="572314"/>
              </a:solidFill>
              <a:effectLst>
                <a:outerShdw blurRad="38100" dist="38100" dir="2700000" algn="tl">
                  <a:srgbClr val="C0C0C0"/>
                </a:outerShdw>
              </a:effectLst>
            </a:endParaRPr>
          </a:p>
        </p:txBody>
      </p:sp>
      <p:sp>
        <p:nvSpPr>
          <p:cNvPr id="23554" name="Text Box 2">
            <a:extLst>
              <a:ext uri="{FF2B5EF4-FFF2-40B4-BE49-F238E27FC236}">
                <a16:creationId xmlns:a16="http://schemas.microsoft.com/office/drawing/2014/main" id="{E38303C8-E733-45FB-9F9B-32094C1BD31E}"/>
              </a:ext>
            </a:extLst>
          </p:cNvPr>
          <p:cNvSpPr txBox="1">
            <a:spLocks noChangeArrowheads="1"/>
          </p:cNvSpPr>
          <p:nvPr/>
        </p:nvSpPr>
        <p:spPr bwMode="auto">
          <a:xfrm>
            <a:off x="1435100" y="1447800"/>
            <a:ext cx="7499350" cy="48006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ap="flat">
                <a:solidFill>
                  <a:srgbClr val="3465A4"/>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t"/>
          <a:lstStyle>
            <a:lvl1pPr marL="363538" indent="-282575">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1pPr>
            <a:lvl2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2pPr>
            <a:lvl3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3pPr>
            <a:lvl4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4pPr>
            <a:lvl5pPr>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5pPr>
            <a:lvl6pPr marL="25146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6pPr>
            <a:lvl7pPr marL="29718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7pPr>
            <a:lvl8pPr marL="34290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8pPr>
            <a:lvl9pPr marL="3886200" indent="-228600" defTabSz="449263" fontAlgn="base">
              <a:spcBef>
                <a:spcPct val="0"/>
              </a:spcBef>
              <a:spcAft>
                <a:spcPct val="0"/>
              </a:spcAft>
              <a:buClr>
                <a:srgbClr val="000000"/>
              </a:buClr>
              <a:buSzPct val="100000"/>
              <a:buFont typeface="Times New Roman" panose="02020603050405020304" pitchFamily="18" charset="0"/>
              <a:tabLst>
                <a:tab pos="911225" algn="l"/>
                <a:tab pos="1825625" algn="l"/>
                <a:tab pos="2740025" algn="l"/>
                <a:tab pos="3654425" algn="l"/>
                <a:tab pos="4568825" algn="l"/>
                <a:tab pos="5483225" algn="l"/>
                <a:tab pos="6397625" algn="l"/>
                <a:tab pos="7312025" algn="l"/>
                <a:tab pos="8226425" algn="l"/>
                <a:tab pos="9140825" algn="l"/>
                <a:tab pos="10055225" algn="l"/>
              </a:tabLst>
              <a:defRPr>
                <a:solidFill>
                  <a:srgbClr val="000000"/>
                </a:solidFill>
                <a:latin typeface="Gill Sans MT" panose="020B0502020104020203" pitchFamily="34" charset="0"/>
                <a:ea typeface="Microsoft YaHei" panose="020B0503020204020204" pitchFamily="34" charset="-122"/>
              </a:defRPr>
            </a:lvl9pPr>
          </a:lstStyle>
          <a:p>
            <a:pPr marL="363220">
              <a:spcBef>
                <a:spcPts val="600"/>
              </a:spcBef>
              <a:buClr>
                <a:srgbClr val="3891A7"/>
              </a:buClr>
              <a:buSzPct val="80000"/>
              <a:buFont typeface="Wingdings 2" panose="05020102010507070707" pitchFamily="18" charset="2"/>
              <a:buChar char=""/>
            </a:pPr>
            <a:r>
              <a:rPr lang="sl-SI" altLang="pt-PT" sz="3200">
                <a:latin typeface="Gill Sans MT"/>
                <a:ea typeface="Microsoft YaHei"/>
              </a:rPr>
              <a:t>izdelava betonskih vzorcev v obliki plošč različne velikosti in debeline (Slika 1)</a:t>
            </a:r>
            <a:endParaRPr lang="sl-SI">
              <a:latin typeface="Gill Sans MT"/>
              <a:ea typeface="Microsoft YaHei"/>
            </a:endParaRPr>
          </a:p>
          <a:p>
            <a:pPr marL="363220">
              <a:spcBef>
                <a:spcPts val="600"/>
              </a:spcBef>
              <a:buClr>
                <a:srgbClr val="3891A7"/>
              </a:buClr>
              <a:buSzPct val="80000"/>
              <a:buFont typeface="Wingdings 2" panose="05020102010507070707" pitchFamily="18" charset="2"/>
              <a:buChar char=""/>
            </a:pPr>
            <a:r>
              <a:rPr lang="sl-SI" altLang="pt-PT" sz="3200">
                <a:latin typeface="Gill Sans MT"/>
                <a:ea typeface="Microsoft YaHei"/>
              </a:rPr>
              <a:t>preizkušanje različnih sredstev za površinsko obdelavo v kombinaciji z brušenjem, poliranjem in barvanjem ali brez</a:t>
            </a:r>
            <a:endParaRPr lang="sl-SI">
              <a:latin typeface="Gill Sans MT"/>
              <a:ea typeface="Microsoft YaHei"/>
            </a:endParaRPr>
          </a:p>
          <a:p>
            <a:pPr marL="363220">
              <a:spcBef>
                <a:spcPts val="600"/>
              </a:spcBef>
              <a:buClr>
                <a:srgbClr val="3891A7"/>
              </a:buClr>
              <a:buSzPct val="80000"/>
              <a:buFont typeface="Wingdings 2" panose="05020102010507070707" pitchFamily="18" charset="2"/>
              <a:buChar char=""/>
            </a:pPr>
            <a:r>
              <a:rPr lang="sl-SI" altLang="pt-PT" sz="3200"/>
              <a:t>izpostava vzorcev obremenitvam podobnim, kot so v praksi</a:t>
            </a:r>
          </a:p>
          <a:p>
            <a:pPr marL="363220">
              <a:spcBef>
                <a:spcPts val="600"/>
              </a:spcBef>
              <a:buClr>
                <a:srgbClr val="3891A7"/>
              </a:buClr>
              <a:buSzPct val="80000"/>
              <a:buFont typeface="Wingdings 2" panose="05020102010507070707" pitchFamily="18" charset="2"/>
              <a:buNone/>
            </a:pPr>
            <a:endParaRPr lang="sl-SI" altLang="pt-PT" sz="3200"/>
          </a:p>
        </p:txBody>
      </p:sp>
    </p:spTree>
  </p:cSld>
  <p:clrMapOvr>
    <a:masterClrMapping/>
  </p:clrMapOvr>
  <p:transition spd="slow"/>
  <p:timing>
    <p:tnLst>
      <p:par>
        <p:cTn id="1" dur="indefinite" restart="never" nodeType="tmRoot">
          <p:childTnLst>
            <p:seq concurrent="1" nextAc="seek">
              <p:cTn id="2" dur="0"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Tema do Office">
  <a:themeElements>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o Office">
      <a:majorFont>
        <a:latin typeface="Gill Sans MT"/>
        <a:ea typeface="Microsoft YaHei"/>
        <a:cs typeface=""/>
      </a:majorFont>
      <a:minorFont>
        <a:latin typeface="Gill Sans MT"/>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lnDef>
  </a:objectDefaults>
  <a:extraClrSchemeLst>
    <a:extraClrScheme>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o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o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o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o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o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o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Tema do Office">
  <a:themeElements>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o Office">
      <a:majorFont>
        <a:latin typeface="Gill Sans MT"/>
        <a:ea typeface="Microsoft YaHei"/>
        <a:cs typeface=""/>
      </a:majorFont>
      <a:minorFont>
        <a:latin typeface="Gill Sans MT"/>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lnDef>
  </a:objectDefaults>
  <a:extraClrSchemeLst>
    <a:extraClrScheme>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o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o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o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o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o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o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o Office">
  <a:themeElements>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o Office">
      <a:majorFont>
        <a:latin typeface="Gill Sans MT"/>
        <a:ea typeface="Microsoft YaHei"/>
        <a:cs typeface=""/>
      </a:majorFont>
      <a:minorFont>
        <a:latin typeface="Gill Sans MT"/>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lnDef>
  </a:objectDefaults>
  <a:extraClrSchemeLst>
    <a:extraClrScheme>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o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o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o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o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o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o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Tema do Office">
  <a:themeElements>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Tema do Office">
      <a:majorFont>
        <a:latin typeface="Gill Sans MT"/>
        <a:ea typeface="Microsoft YaHei"/>
        <a:cs typeface=""/>
      </a:majorFont>
      <a:minorFont>
        <a:latin typeface="Gill Sans MT"/>
        <a:ea typeface="Microsoft YaHei"/>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anose="02020603050405020304" pitchFamily="18" charset="0"/>
          <a:buNone/>
          <a:tabLst/>
          <a:defRPr kumimoji="0" lang="en-GB" altLang="pt-PT" sz="1800" b="0" i="0" u="none" strike="noStrike" cap="none" normalizeH="0" baseline="0" smtClean="0">
            <a:ln>
              <a:noFill/>
            </a:ln>
            <a:solidFill>
              <a:schemeClr val="bg1"/>
            </a:solidFill>
            <a:effectLst/>
            <a:latin typeface="Gill Sans MT" panose="020B0502020104020203" pitchFamily="34" charset="0"/>
            <a:ea typeface="Microsoft YaHei" panose="020B0503020204020204" pitchFamily="34" charset="-122"/>
          </a:defRPr>
        </a:defPPr>
      </a:lstStyle>
    </a:lnDef>
  </a:objectDefaults>
  <a:extraClrSchemeLst>
    <a:extraClrScheme>
      <a:clrScheme name="Tema do Offic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Tema do Offic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Tema do Offic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Tema do Offic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Tema do Offic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Tema do Offic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Tema do Offic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ema do Offic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Application>Microsoft Office PowerPoint</Application>
  <PresentationFormat>Diaprojekcija na zaslonu (4:3)</PresentationFormat>
  <Slides>16</Slides>
  <Notes>15</Notes>
  <HiddenSlides>0</HiddenSlides>
  <ScaleCrop>false</ScaleCrop>
  <HeadingPairs>
    <vt:vector size="4" baseType="variant">
      <vt:variant>
        <vt:lpstr>Tema</vt:lpstr>
      </vt:variant>
      <vt:variant>
        <vt:i4>4</vt:i4>
      </vt:variant>
      <vt:variant>
        <vt:lpstr>Naslovi diapozitivov</vt:lpstr>
      </vt:variant>
      <vt:variant>
        <vt:i4>16</vt:i4>
      </vt:variant>
    </vt:vector>
  </HeadingPairs>
  <TitlesOfParts>
    <vt:vector size="20" baseType="lpstr">
      <vt:lpstr>Tema do Office</vt:lpstr>
      <vt:lpstr>Tema do Office</vt:lpstr>
      <vt:lpstr>Tema do Office</vt:lpstr>
      <vt:lpstr>Tema do Office</vt:lpstr>
      <vt:lpstr>PowerPointova predstavitev</vt:lpstr>
      <vt:lpstr>PowerPointova predstavitev</vt:lpstr>
      <vt:lpstr>Namen</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PowerPointova predstavitev</vt:lpstr>
      <vt:lpstr>Uporaba</vt:lpstr>
      <vt:lpstr>PowerPointova predstavitev</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PowerPointova predstavitev</dc:title>
  <cp:revision>10</cp:revision>
  <cp:lastPrinted>1601-01-01T00:00:00Z</cp:lastPrinted>
  <dcterms:created xsi:type="dcterms:W3CDTF">2012-12-30T10:17:39Z</dcterms:created>
  <dcterms:modified xsi:type="dcterms:W3CDTF">2019-09-24T17:44:40Z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TemplateID">
    <vt:lpwstr>TC100851999990</vt:lpwstr>
  </property>
</Properties>
</file>